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6" r:id="rId3"/>
    <p:sldId id="258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0A3C-36F9-4C6D-8B6D-884FF02881A4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11577-827A-4031-B31C-26456410C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5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04906"/>
            <a:ext cx="3897784" cy="37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16" y="587684"/>
            <a:ext cx="92306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Весенняя неделя добра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апреля-25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апреля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2017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года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569" y="1700808"/>
            <a:ext cx="7526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МБОУ  «Старо-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Тахталинская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СОШ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789040"/>
            <a:ext cx="3403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РТ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Алкеевский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район</a:t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 Старая </a:t>
            </a: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Тахтала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Ул.Ежевичная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д.84/а</a:t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эл.адрес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tahtala.sch@mail.ru</a:t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Телефон:8(4346)</a:t>
            </a:r>
            <a:r>
              <a:rPr lang="ru-RU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72-8-47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68703" y="2307937"/>
            <a:ext cx="5766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Дружина </a:t>
            </a:r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АРГОС</a:t>
            </a:r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u="sng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6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Цель </a:t>
            </a:r>
            <a:r>
              <a:rPr lang="ru-RU" b="1" i="1" dirty="0" smtClean="0"/>
              <a:t> </a:t>
            </a:r>
            <a:r>
              <a:rPr lang="ru-RU" b="1" i="1" dirty="0"/>
              <a:t>недели добра</a:t>
            </a:r>
            <a:r>
              <a:rPr lang="ru-RU" i="1" dirty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4210847"/>
              </p:ext>
            </p:extLst>
          </p:nvPr>
        </p:nvGraphicFramePr>
        <p:xfrm>
          <a:off x="395536" y="1700808"/>
          <a:ext cx="8229600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в обществе статуса благотворительности, понятий «добро» и «взаимопомощь» через решение локальных проблем силами местных сообществ. Весенняя неделя добра призвана не только решать конкретные проблемы общества, но и «воспитывать», позитивно влиять на все население и прежде всего на молодежь.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63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Весенняя неделя\ВНД 2014\Фото Весенняя неделя\DSCN3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701" y="26064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dirty="0" smtClean="0"/>
              <a:t>Экологический уикенд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ru-RU" dirty="0"/>
              <a:t>Старт эстафеты добрых дел в </a:t>
            </a:r>
            <a:r>
              <a:rPr lang="ru-RU" dirty="0" smtClean="0"/>
              <a:t>виде</a:t>
            </a:r>
            <a:r>
              <a:rPr lang="ru-RU" b="1" dirty="0" smtClean="0"/>
              <a:t> </a:t>
            </a:r>
            <a:endParaRPr lang="ru-RU" dirty="0"/>
          </a:p>
          <a:p>
            <a:r>
              <a:rPr lang="ru-RU" dirty="0"/>
              <a:t>Открытие и презентация ВНД. </a:t>
            </a:r>
          </a:p>
          <a:p>
            <a:r>
              <a:rPr lang="ru-RU" dirty="0"/>
              <a:t>Распространение информации об акции, приглашение на мероприятия </a:t>
            </a:r>
            <a:r>
              <a:rPr lang="ru-RU" dirty="0" smtClean="0"/>
              <a:t>ВНД</a:t>
            </a:r>
            <a:endParaRPr lang="ru-RU" dirty="0"/>
          </a:p>
        </p:txBody>
      </p:sp>
      <p:pic>
        <p:nvPicPr>
          <p:cNvPr id="2050" name="Picture 2" descr="C:\Users\Админ\Desktop\Весенняя неделя\i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882255" cy="19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Весенняя неделя\ВНД 2014\Фото Весенняя неделя\DSCN3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2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41___04\IMG_6248.JPG"/>
          <p:cNvPicPr>
            <a:picLocks noChangeAspect="1" noChangeArrowheads="1"/>
          </p:cNvPicPr>
          <p:nvPr/>
        </p:nvPicPr>
        <p:blipFill>
          <a:blip r:embed="rId2" cstate="print"/>
          <a:srcRect l="27093" t="21003" r="22416" b="28096"/>
          <a:stretch>
            <a:fillRect/>
          </a:stretch>
        </p:blipFill>
        <p:spPr bwMode="auto">
          <a:xfrm>
            <a:off x="683568" y="332656"/>
            <a:ext cx="2952328" cy="2232248"/>
          </a:xfrm>
          <a:prstGeom prst="rect">
            <a:avLst/>
          </a:prstGeom>
          <a:noFill/>
        </p:spPr>
      </p:pic>
      <p:pic>
        <p:nvPicPr>
          <p:cNvPr id="1027" name="Picture 3" descr="E:\141___04\IMG_6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2683715" cy="2012695"/>
          </a:xfrm>
          <a:prstGeom prst="rect">
            <a:avLst/>
          </a:prstGeom>
          <a:noFill/>
        </p:spPr>
      </p:pic>
      <p:pic>
        <p:nvPicPr>
          <p:cNvPr id="1028" name="Picture 4" descr="E:\141___04\IMG_6252.JPG"/>
          <p:cNvPicPr>
            <a:picLocks noChangeAspect="1" noChangeArrowheads="1"/>
          </p:cNvPicPr>
          <p:nvPr/>
        </p:nvPicPr>
        <p:blipFill>
          <a:blip r:embed="rId4" cstate="print"/>
          <a:srcRect l="11178" b="26238"/>
          <a:stretch>
            <a:fillRect/>
          </a:stretch>
        </p:blipFill>
        <p:spPr bwMode="auto">
          <a:xfrm>
            <a:off x="323528" y="3113584"/>
            <a:ext cx="6012160" cy="3744416"/>
          </a:xfrm>
          <a:prstGeom prst="rect">
            <a:avLst/>
          </a:prstGeom>
          <a:noFill/>
        </p:spPr>
      </p:pic>
      <p:pic>
        <p:nvPicPr>
          <p:cNvPr id="1029" name="Picture 5" descr="E:\141___04\IMG_6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80928"/>
            <a:ext cx="3630184" cy="272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96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Цель  недели добра </vt:lpstr>
      <vt:lpstr>«Экологический уикенд»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Весенняя неделя добра -2015 год</dc:title>
  <dc:creator>Админ</dc:creator>
  <cp:lastModifiedBy>КРИСТИНА</cp:lastModifiedBy>
  <cp:revision>18</cp:revision>
  <dcterms:created xsi:type="dcterms:W3CDTF">2015-04-20T06:35:48Z</dcterms:created>
  <dcterms:modified xsi:type="dcterms:W3CDTF">2017-04-17T14:14:16Z</dcterms:modified>
</cp:coreProperties>
</file>