
<file path=[Content_Types].xml><?xml version="1.0" encoding="utf-8"?>
<Types xmlns="http://schemas.openxmlformats.org/package/2006/content-types"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_rels/slideMaster1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3.xml.rels" ContentType="application/vnd.openxmlformats-package.relationship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_rels/slideLayout9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31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36.xml.rels" ContentType="application/vnd.openxmlformats-package.relationships+xml"/>
  <Override PartName="/ppt/_rels/presentation.xml.rels" ContentType="application/vnd.openxmlformats-package.relationship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_rels/slide1.xml.rels" ContentType="application/vnd.openxmlformats-package.relationships+xml"/>
  <Override PartName="/ppt/slides/_rels/slide2.xml.rels" ContentType="application/vnd.openxmlformats-package.relationships+xml"/>
  <Override PartName="/ppt/slides/_rels/slide3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6.xml.rels" ContentType="application/vnd.openxmlformats-package.relationships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media/image9.jpeg" ContentType="image/jpeg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10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  <p:sldMasterId id="2147483674" r:id="rId4"/>
  </p:sldMasterIdLst>
  <p:sldIdLst>
    <p:sldId id="256" r:id="rId5"/>
    <p:sldId id="257" r:id="rId6"/>
    <p:sldId id="258" r:id="rId7"/>
    <p:sldId id="259" r:id="rId8"/>
    <p:sldId id="260" r:id="rId9"/>
    <p:sldId id="261" r:id="rId10"/>
  </p:sldIdLst>
  <p:sldSz cx="9144000" cy="6858000"/>
  <p:notesSz cx="7559675" cy="10691812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Relationship Id="rId10" Type="http://schemas.openxmlformats.org/officeDocument/2006/relationships/slide" Target="slides/slide6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38120" cy="2158560"/>
          </a:xfrm>
          <a:prstGeom prst="rect">
            <a:avLst/>
          </a:prstGeom>
        </p:spPr>
        <p:txBody>
          <a:bodyPr lIns="0" rIns="0" tIns="0" bIns="0"/>
          <a:p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457200" y="3964320"/>
            <a:ext cx="4038120" cy="2158560"/>
          </a:xfrm>
          <a:prstGeom prst="rect">
            <a:avLst/>
          </a:prstGeom>
        </p:spPr>
        <p:txBody>
          <a:bodyPr lIns="0" rIns="0" tIns="0" bIns="0"/>
          <a:p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1970280" cy="2158560"/>
          </a:xfrm>
          <a:prstGeom prst="rect">
            <a:avLst/>
          </a:prstGeom>
        </p:spPr>
        <p:txBody>
          <a:bodyPr lIns="0" rIns="0" tIns="0" bIns="0"/>
          <a:p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2526480" y="1600200"/>
            <a:ext cx="1970280" cy="2158560"/>
          </a:xfrm>
          <a:prstGeom prst="rect">
            <a:avLst/>
          </a:prstGeom>
        </p:spPr>
        <p:txBody>
          <a:bodyPr lIns="0" rIns="0" tIns="0" bIns="0"/>
          <a:p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2526480" y="3964320"/>
            <a:ext cx="1970280" cy="2158560"/>
          </a:xfrm>
          <a:prstGeom prst="rect">
            <a:avLst/>
          </a:prstGeom>
        </p:spPr>
        <p:txBody>
          <a:bodyPr lIns="0" rIns="0" tIns="0" bIns="0"/>
          <a:p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457200" y="3964320"/>
            <a:ext cx="1970280" cy="2158560"/>
          </a:xfrm>
          <a:prstGeom prst="rect">
            <a:avLst/>
          </a:prstGeom>
        </p:spPr>
        <p:txBody>
          <a:bodyPr lIns="0" rIns="0" tIns="0" bIns="0"/>
          <a:p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1299960" cy="2158560"/>
          </a:xfrm>
          <a:prstGeom prst="rect">
            <a:avLst/>
          </a:prstGeom>
        </p:spPr>
        <p:txBody>
          <a:bodyPr lIns="0" rIns="0" tIns="0" bIns="0"/>
          <a:p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1822680" y="1600200"/>
            <a:ext cx="1299960" cy="2158560"/>
          </a:xfrm>
          <a:prstGeom prst="rect">
            <a:avLst/>
          </a:prstGeom>
        </p:spPr>
        <p:txBody>
          <a:bodyPr lIns="0" rIns="0" tIns="0" bIns="0"/>
          <a:p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3187800" y="1600200"/>
            <a:ext cx="1299960" cy="2158560"/>
          </a:xfrm>
          <a:prstGeom prst="rect">
            <a:avLst/>
          </a:prstGeom>
        </p:spPr>
        <p:txBody>
          <a:bodyPr lIns="0" rIns="0" tIns="0" bIns="0"/>
          <a:p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3187800" y="3964320"/>
            <a:ext cx="1299960" cy="2158560"/>
          </a:xfrm>
          <a:prstGeom prst="rect">
            <a:avLst/>
          </a:prstGeom>
        </p:spPr>
        <p:txBody>
          <a:bodyPr lIns="0" rIns="0" tIns="0" bIns="0"/>
          <a:p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1822680" y="3964320"/>
            <a:ext cx="1299960" cy="2158560"/>
          </a:xfrm>
          <a:prstGeom prst="rect">
            <a:avLst/>
          </a:prstGeom>
        </p:spPr>
        <p:txBody>
          <a:bodyPr lIns="0" rIns="0" tIns="0" bIns="0"/>
          <a:p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457200" y="3964320"/>
            <a:ext cx="1299960" cy="2158560"/>
          </a:xfrm>
          <a:prstGeom prst="rect">
            <a:avLst/>
          </a:prstGeom>
        </p:spPr>
        <p:txBody>
          <a:bodyPr lIns="0" rIns="0" tIns="0" bIns="0"/>
          <a:p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48" name="PlaceHolder 2"/>
          <p:cNvSpPr>
            <a:spLocks noGrp="1"/>
          </p:cNvSpPr>
          <p:nvPr>
            <p:ph type="subTitle"/>
          </p:nvPr>
        </p:nvSpPr>
        <p:spPr>
          <a:xfrm>
            <a:off x="457200" y="1600200"/>
            <a:ext cx="4038120" cy="45255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50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38120" cy="4525560"/>
          </a:xfrm>
          <a:prstGeom prst="rect">
            <a:avLst/>
          </a:prstGeom>
        </p:spPr>
        <p:txBody>
          <a:bodyPr lIns="0" rIns="0" tIns="0" bIns="0"/>
          <a:p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52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1970280" cy="4525560"/>
          </a:xfrm>
          <a:prstGeom prst="rect">
            <a:avLst/>
          </a:prstGeom>
        </p:spPr>
        <p:txBody>
          <a:bodyPr lIns="0" rIns="0" tIns="0" bIns="0"/>
          <a:p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53" name="PlaceHolder 3"/>
          <p:cNvSpPr>
            <a:spLocks noGrp="1"/>
          </p:cNvSpPr>
          <p:nvPr>
            <p:ph type="body"/>
          </p:nvPr>
        </p:nvSpPr>
        <p:spPr>
          <a:xfrm>
            <a:off x="2526480" y="1600200"/>
            <a:ext cx="1970280" cy="4525560"/>
          </a:xfrm>
          <a:prstGeom prst="rect">
            <a:avLst/>
          </a:prstGeom>
        </p:spPr>
        <p:txBody>
          <a:bodyPr lIns="0" rIns="0" tIns="0" bIns="0"/>
          <a:p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subTitle"/>
          </p:nvPr>
        </p:nvSpPr>
        <p:spPr>
          <a:xfrm>
            <a:off x="457200" y="274680"/>
            <a:ext cx="8229240" cy="52977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57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1970280" cy="2158560"/>
          </a:xfrm>
          <a:prstGeom prst="rect">
            <a:avLst/>
          </a:prstGeom>
        </p:spPr>
        <p:txBody>
          <a:bodyPr lIns="0" rIns="0" tIns="0" bIns="0"/>
          <a:p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58" name="PlaceHolder 3"/>
          <p:cNvSpPr>
            <a:spLocks noGrp="1"/>
          </p:cNvSpPr>
          <p:nvPr>
            <p:ph type="body"/>
          </p:nvPr>
        </p:nvSpPr>
        <p:spPr>
          <a:xfrm>
            <a:off x="457200" y="3964320"/>
            <a:ext cx="1970280" cy="2158560"/>
          </a:xfrm>
          <a:prstGeom prst="rect">
            <a:avLst/>
          </a:prstGeom>
        </p:spPr>
        <p:txBody>
          <a:bodyPr lIns="0" rIns="0" tIns="0" bIns="0"/>
          <a:p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59" name="PlaceHolder 4"/>
          <p:cNvSpPr>
            <a:spLocks noGrp="1"/>
          </p:cNvSpPr>
          <p:nvPr>
            <p:ph type="body"/>
          </p:nvPr>
        </p:nvSpPr>
        <p:spPr>
          <a:xfrm>
            <a:off x="2526480" y="1600200"/>
            <a:ext cx="1970280" cy="4525560"/>
          </a:xfrm>
          <a:prstGeom prst="rect">
            <a:avLst/>
          </a:prstGeom>
        </p:spPr>
        <p:txBody>
          <a:bodyPr lIns="0" rIns="0" tIns="0" bIns="0"/>
          <a:p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457200" y="1600200"/>
            <a:ext cx="4038120" cy="45255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61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1970280" cy="4525560"/>
          </a:xfrm>
          <a:prstGeom prst="rect">
            <a:avLst/>
          </a:prstGeom>
        </p:spPr>
        <p:txBody>
          <a:bodyPr lIns="0" rIns="0" tIns="0" bIns="0"/>
          <a:p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62" name="PlaceHolder 3"/>
          <p:cNvSpPr>
            <a:spLocks noGrp="1"/>
          </p:cNvSpPr>
          <p:nvPr>
            <p:ph type="body"/>
          </p:nvPr>
        </p:nvSpPr>
        <p:spPr>
          <a:xfrm>
            <a:off x="2526480" y="1600200"/>
            <a:ext cx="1970280" cy="2158560"/>
          </a:xfrm>
          <a:prstGeom prst="rect">
            <a:avLst/>
          </a:prstGeom>
        </p:spPr>
        <p:txBody>
          <a:bodyPr lIns="0" rIns="0" tIns="0" bIns="0"/>
          <a:p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63" name="PlaceHolder 4"/>
          <p:cNvSpPr>
            <a:spLocks noGrp="1"/>
          </p:cNvSpPr>
          <p:nvPr>
            <p:ph type="body"/>
          </p:nvPr>
        </p:nvSpPr>
        <p:spPr>
          <a:xfrm>
            <a:off x="2526480" y="3964320"/>
            <a:ext cx="1970280" cy="2158560"/>
          </a:xfrm>
          <a:prstGeom prst="rect">
            <a:avLst/>
          </a:prstGeom>
        </p:spPr>
        <p:txBody>
          <a:bodyPr lIns="0" rIns="0" tIns="0" bIns="0"/>
          <a:p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65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1970280" cy="2158560"/>
          </a:xfrm>
          <a:prstGeom prst="rect">
            <a:avLst/>
          </a:prstGeom>
        </p:spPr>
        <p:txBody>
          <a:bodyPr lIns="0" rIns="0" tIns="0" bIns="0"/>
          <a:p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66" name="PlaceHolder 3"/>
          <p:cNvSpPr>
            <a:spLocks noGrp="1"/>
          </p:cNvSpPr>
          <p:nvPr>
            <p:ph type="body"/>
          </p:nvPr>
        </p:nvSpPr>
        <p:spPr>
          <a:xfrm>
            <a:off x="2526480" y="1600200"/>
            <a:ext cx="1970280" cy="2158560"/>
          </a:xfrm>
          <a:prstGeom prst="rect">
            <a:avLst/>
          </a:prstGeom>
        </p:spPr>
        <p:txBody>
          <a:bodyPr lIns="0" rIns="0" tIns="0" bIns="0"/>
          <a:p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67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4038120" cy="2158560"/>
          </a:xfrm>
          <a:prstGeom prst="rect">
            <a:avLst/>
          </a:prstGeom>
        </p:spPr>
        <p:txBody>
          <a:bodyPr lIns="0" rIns="0" tIns="0" bIns="0"/>
          <a:p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69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38120" cy="2158560"/>
          </a:xfrm>
          <a:prstGeom prst="rect">
            <a:avLst/>
          </a:prstGeom>
        </p:spPr>
        <p:txBody>
          <a:bodyPr lIns="0" rIns="0" tIns="0" bIns="0"/>
          <a:p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70" name="PlaceHolder 3"/>
          <p:cNvSpPr>
            <a:spLocks noGrp="1"/>
          </p:cNvSpPr>
          <p:nvPr>
            <p:ph type="body"/>
          </p:nvPr>
        </p:nvSpPr>
        <p:spPr>
          <a:xfrm>
            <a:off x="457200" y="3964320"/>
            <a:ext cx="4038120" cy="2158560"/>
          </a:xfrm>
          <a:prstGeom prst="rect">
            <a:avLst/>
          </a:prstGeom>
        </p:spPr>
        <p:txBody>
          <a:bodyPr lIns="0" rIns="0" tIns="0" bIns="0"/>
          <a:p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72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1970280" cy="2158560"/>
          </a:xfrm>
          <a:prstGeom prst="rect">
            <a:avLst/>
          </a:prstGeom>
        </p:spPr>
        <p:txBody>
          <a:bodyPr lIns="0" rIns="0" tIns="0" bIns="0"/>
          <a:p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73" name="PlaceHolder 3"/>
          <p:cNvSpPr>
            <a:spLocks noGrp="1"/>
          </p:cNvSpPr>
          <p:nvPr>
            <p:ph type="body"/>
          </p:nvPr>
        </p:nvSpPr>
        <p:spPr>
          <a:xfrm>
            <a:off x="2526480" y="1600200"/>
            <a:ext cx="1970280" cy="2158560"/>
          </a:xfrm>
          <a:prstGeom prst="rect">
            <a:avLst/>
          </a:prstGeom>
        </p:spPr>
        <p:txBody>
          <a:bodyPr lIns="0" rIns="0" tIns="0" bIns="0"/>
          <a:p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74" name="PlaceHolder 4"/>
          <p:cNvSpPr>
            <a:spLocks noGrp="1"/>
          </p:cNvSpPr>
          <p:nvPr>
            <p:ph type="body"/>
          </p:nvPr>
        </p:nvSpPr>
        <p:spPr>
          <a:xfrm>
            <a:off x="2526480" y="3964320"/>
            <a:ext cx="1970280" cy="2158560"/>
          </a:xfrm>
          <a:prstGeom prst="rect">
            <a:avLst/>
          </a:prstGeom>
        </p:spPr>
        <p:txBody>
          <a:bodyPr lIns="0" rIns="0" tIns="0" bIns="0"/>
          <a:p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75" name="PlaceHolder 5"/>
          <p:cNvSpPr>
            <a:spLocks noGrp="1"/>
          </p:cNvSpPr>
          <p:nvPr>
            <p:ph type="body"/>
          </p:nvPr>
        </p:nvSpPr>
        <p:spPr>
          <a:xfrm>
            <a:off x="457200" y="3964320"/>
            <a:ext cx="1970280" cy="2158560"/>
          </a:xfrm>
          <a:prstGeom prst="rect">
            <a:avLst/>
          </a:prstGeom>
        </p:spPr>
        <p:txBody>
          <a:bodyPr lIns="0" rIns="0" tIns="0" bIns="0"/>
          <a:p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77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1299960" cy="2158560"/>
          </a:xfrm>
          <a:prstGeom prst="rect">
            <a:avLst/>
          </a:prstGeom>
        </p:spPr>
        <p:txBody>
          <a:bodyPr lIns="0" rIns="0" tIns="0" bIns="0"/>
          <a:p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78" name="PlaceHolder 3"/>
          <p:cNvSpPr>
            <a:spLocks noGrp="1"/>
          </p:cNvSpPr>
          <p:nvPr>
            <p:ph type="body"/>
          </p:nvPr>
        </p:nvSpPr>
        <p:spPr>
          <a:xfrm>
            <a:off x="1822680" y="1600200"/>
            <a:ext cx="1299960" cy="2158560"/>
          </a:xfrm>
          <a:prstGeom prst="rect">
            <a:avLst/>
          </a:prstGeom>
        </p:spPr>
        <p:txBody>
          <a:bodyPr lIns="0" rIns="0" tIns="0" bIns="0"/>
          <a:p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79" name="PlaceHolder 4"/>
          <p:cNvSpPr>
            <a:spLocks noGrp="1"/>
          </p:cNvSpPr>
          <p:nvPr>
            <p:ph type="body"/>
          </p:nvPr>
        </p:nvSpPr>
        <p:spPr>
          <a:xfrm>
            <a:off x="3187800" y="1600200"/>
            <a:ext cx="1299960" cy="2158560"/>
          </a:xfrm>
          <a:prstGeom prst="rect">
            <a:avLst/>
          </a:prstGeom>
        </p:spPr>
        <p:txBody>
          <a:bodyPr lIns="0" rIns="0" tIns="0" bIns="0"/>
          <a:p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80" name="PlaceHolder 5"/>
          <p:cNvSpPr>
            <a:spLocks noGrp="1"/>
          </p:cNvSpPr>
          <p:nvPr>
            <p:ph type="body"/>
          </p:nvPr>
        </p:nvSpPr>
        <p:spPr>
          <a:xfrm>
            <a:off x="3187800" y="3964320"/>
            <a:ext cx="1299960" cy="2158560"/>
          </a:xfrm>
          <a:prstGeom prst="rect">
            <a:avLst/>
          </a:prstGeom>
        </p:spPr>
        <p:txBody>
          <a:bodyPr lIns="0" rIns="0" tIns="0" bIns="0"/>
          <a:p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81" name="PlaceHolder 6"/>
          <p:cNvSpPr>
            <a:spLocks noGrp="1"/>
          </p:cNvSpPr>
          <p:nvPr>
            <p:ph type="body"/>
          </p:nvPr>
        </p:nvSpPr>
        <p:spPr>
          <a:xfrm>
            <a:off x="1822680" y="3964320"/>
            <a:ext cx="1299960" cy="2158560"/>
          </a:xfrm>
          <a:prstGeom prst="rect">
            <a:avLst/>
          </a:prstGeom>
        </p:spPr>
        <p:txBody>
          <a:bodyPr lIns="0" rIns="0" tIns="0" bIns="0"/>
          <a:p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82" name="PlaceHolder 7"/>
          <p:cNvSpPr>
            <a:spLocks noGrp="1"/>
          </p:cNvSpPr>
          <p:nvPr>
            <p:ph type="body"/>
          </p:nvPr>
        </p:nvSpPr>
        <p:spPr>
          <a:xfrm>
            <a:off x="457200" y="3964320"/>
            <a:ext cx="1299960" cy="2158560"/>
          </a:xfrm>
          <a:prstGeom prst="rect">
            <a:avLst/>
          </a:prstGeom>
        </p:spPr>
        <p:txBody>
          <a:bodyPr lIns="0" rIns="0" tIns="0" bIns="0"/>
          <a:p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90" name="PlaceHolder 2"/>
          <p:cNvSpPr>
            <a:spLocks noGrp="1"/>
          </p:cNvSpPr>
          <p:nvPr>
            <p:ph type="subTitle"/>
          </p:nvPr>
        </p:nvSpPr>
        <p:spPr>
          <a:xfrm>
            <a:off x="457200" y="1600200"/>
            <a:ext cx="4038120" cy="45255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92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38120" cy="4525560"/>
          </a:xfrm>
          <a:prstGeom prst="rect">
            <a:avLst/>
          </a:prstGeom>
        </p:spPr>
        <p:txBody>
          <a:bodyPr lIns="0" rIns="0" tIns="0" bIns="0"/>
          <a:p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94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1970280" cy="4525560"/>
          </a:xfrm>
          <a:prstGeom prst="rect">
            <a:avLst/>
          </a:prstGeom>
        </p:spPr>
        <p:txBody>
          <a:bodyPr lIns="0" rIns="0" tIns="0" bIns="0"/>
          <a:p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95" name="PlaceHolder 3"/>
          <p:cNvSpPr>
            <a:spLocks noGrp="1"/>
          </p:cNvSpPr>
          <p:nvPr>
            <p:ph type="body"/>
          </p:nvPr>
        </p:nvSpPr>
        <p:spPr>
          <a:xfrm>
            <a:off x="2526480" y="1600200"/>
            <a:ext cx="1970280" cy="4525560"/>
          </a:xfrm>
          <a:prstGeom prst="rect">
            <a:avLst/>
          </a:prstGeom>
        </p:spPr>
        <p:txBody>
          <a:bodyPr lIns="0" rIns="0" tIns="0" bIns="0"/>
          <a:p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38120" cy="4525560"/>
          </a:xfrm>
          <a:prstGeom prst="rect">
            <a:avLst/>
          </a:prstGeom>
        </p:spPr>
        <p:txBody>
          <a:bodyPr lIns="0" rIns="0" tIns="0" bIns="0"/>
          <a:p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PlaceHolder 1"/>
          <p:cNvSpPr>
            <a:spLocks noGrp="1"/>
          </p:cNvSpPr>
          <p:nvPr>
            <p:ph type="subTitle"/>
          </p:nvPr>
        </p:nvSpPr>
        <p:spPr>
          <a:xfrm>
            <a:off x="457200" y="274680"/>
            <a:ext cx="8229240" cy="52977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99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1970280" cy="2158560"/>
          </a:xfrm>
          <a:prstGeom prst="rect">
            <a:avLst/>
          </a:prstGeom>
        </p:spPr>
        <p:txBody>
          <a:bodyPr lIns="0" rIns="0" tIns="0" bIns="0"/>
          <a:p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00" name="PlaceHolder 3"/>
          <p:cNvSpPr>
            <a:spLocks noGrp="1"/>
          </p:cNvSpPr>
          <p:nvPr>
            <p:ph type="body"/>
          </p:nvPr>
        </p:nvSpPr>
        <p:spPr>
          <a:xfrm>
            <a:off x="457200" y="3964320"/>
            <a:ext cx="1970280" cy="2158560"/>
          </a:xfrm>
          <a:prstGeom prst="rect">
            <a:avLst/>
          </a:prstGeom>
        </p:spPr>
        <p:txBody>
          <a:bodyPr lIns="0" rIns="0" tIns="0" bIns="0"/>
          <a:p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01" name="PlaceHolder 4"/>
          <p:cNvSpPr>
            <a:spLocks noGrp="1"/>
          </p:cNvSpPr>
          <p:nvPr>
            <p:ph type="body"/>
          </p:nvPr>
        </p:nvSpPr>
        <p:spPr>
          <a:xfrm>
            <a:off x="2526480" y="1600200"/>
            <a:ext cx="1970280" cy="4525560"/>
          </a:xfrm>
          <a:prstGeom prst="rect">
            <a:avLst/>
          </a:prstGeom>
        </p:spPr>
        <p:txBody>
          <a:bodyPr lIns="0" rIns="0" tIns="0" bIns="0"/>
          <a:p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03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1970280" cy="4525560"/>
          </a:xfrm>
          <a:prstGeom prst="rect">
            <a:avLst/>
          </a:prstGeom>
        </p:spPr>
        <p:txBody>
          <a:bodyPr lIns="0" rIns="0" tIns="0" bIns="0"/>
          <a:p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04" name="PlaceHolder 3"/>
          <p:cNvSpPr>
            <a:spLocks noGrp="1"/>
          </p:cNvSpPr>
          <p:nvPr>
            <p:ph type="body"/>
          </p:nvPr>
        </p:nvSpPr>
        <p:spPr>
          <a:xfrm>
            <a:off x="2526480" y="1600200"/>
            <a:ext cx="1970280" cy="2158560"/>
          </a:xfrm>
          <a:prstGeom prst="rect">
            <a:avLst/>
          </a:prstGeom>
        </p:spPr>
        <p:txBody>
          <a:bodyPr lIns="0" rIns="0" tIns="0" bIns="0"/>
          <a:p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05" name="PlaceHolder 4"/>
          <p:cNvSpPr>
            <a:spLocks noGrp="1"/>
          </p:cNvSpPr>
          <p:nvPr>
            <p:ph type="body"/>
          </p:nvPr>
        </p:nvSpPr>
        <p:spPr>
          <a:xfrm>
            <a:off x="2526480" y="3964320"/>
            <a:ext cx="1970280" cy="2158560"/>
          </a:xfrm>
          <a:prstGeom prst="rect">
            <a:avLst/>
          </a:prstGeom>
        </p:spPr>
        <p:txBody>
          <a:bodyPr lIns="0" rIns="0" tIns="0" bIns="0"/>
          <a:p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07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1970280" cy="2158560"/>
          </a:xfrm>
          <a:prstGeom prst="rect">
            <a:avLst/>
          </a:prstGeom>
        </p:spPr>
        <p:txBody>
          <a:bodyPr lIns="0" rIns="0" tIns="0" bIns="0"/>
          <a:p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08" name="PlaceHolder 3"/>
          <p:cNvSpPr>
            <a:spLocks noGrp="1"/>
          </p:cNvSpPr>
          <p:nvPr>
            <p:ph type="body"/>
          </p:nvPr>
        </p:nvSpPr>
        <p:spPr>
          <a:xfrm>
            <a:off x="2526480" y="1600200"/>
            <a:ext cx="1970280" cy="2158560"/>
          </a:xfrm>
          <a:prstGeom prst="rect">
            <a:avLst/>
          </a:prstGeom>
        </p:spPr>
        <p:txBody>
          <a:bodyPr lIns="0" rIns="0" tIns="0" bIns="0"/>
          <a:p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09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4038120" cy="2158560"/>
          </a:xfrm>
          <a:prstGeom prst="rect">
            <a:avLst/>
          </a:prstGeom>
        </p:spPr>
        <p:txBody>
          <a:bodyPr lIns="0" rIns="0" tIns="0" bIns="0"/>
          <a:p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11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38120" cy="2158560"/>
          </a:xfrm>
          <a:prstGeom prst="rect">
            <a:avLst/>
          </a:prstGeom>
        </p:spPr>
        <p:txBody>
          <a:bodyPr lIns="0" rIns="0" tIns="0" bIns="0"/>
          <a:p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12" name="PlaceHolder 3"/>
          <p:cNvSpPr>
            <a:spLocks noGrp="1"/>
          </p:cNvSpPr>
          <p:nvPr>
            <p:ph type="body"/>
          </p:nvPr>
        </p:nvSpPr>
        <p:spPr>
          <a:xfrm>
            <a:off x="457200" y="3964320"/>
            <a:ext cx="4038120" cy="2158560"/>
          </a:xfrm>
          <a:prstGeom prst="rect">
            <a:avLst/>
          </a:prstGeom>
        </p:spPr>
        <p:txBody>
          <a:bodyPr lIns="0" rIns="0" tIns="0" bIns="0"/>
          <a:p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14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1970280" cy="2158560"/>
          </a:xfrm>
          <a:prstGeom prst="rect">
            <a:avLst/>
          </a:prstGeom>
        </p:spPr>
        <p:txBody>
          <a:bodyPr lIns="0" rIns="0" tIns="0" bIns="0"/>
          <a:p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15" name="PlaceHolder 3"/>
          <p:cNvSpPr>
            <a:spLocks noGrp="1"/>
          </p:cNvSpPr>
          <p:nvPr>
            <p:ph type="body"/>
          </p:nvPr>
        </p:nvSpPr>
        <p:spPr>
          <a:xfrm>
            <a:off x="2526480" y="1600200"/>
            <a:ext cx="1970280" cy="2158560"/>
          </a:xfrm>
          <a:prstGeom prst="rect">
            <a:avLst/>
          </a:prstGeom>
        </p:spPr>
        <p:txBody>
          <a:bodyPr lIns="0" rIns="0" tIns="0" bIns="0"/>
          <a:p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16" name="PlaceHolder 4"/>
          <p:cNvSpPr>
            <a:spLocks noGrp="1"/>
          </p:cNvSpPr>
          <p:nvPr>
            <p:ph type="body"/>
          </p:nvPr>
        </p:nvSpPr>
        <p:spPr>
          <a:xfrm>
            <a:off x="2526480" y="3964320"/>
            <a:ext cx="1970280" cy="2158560"/>
          </a:xfrm>
          <a:prstGeom prst="rect">
            <a:avLst/>
          </a:prstGeom>
        </p:spPr>
        <p:txBody>
          <a:bodyPr lIns="0" rIns="0" tIns="0" bIns="0"/>
          <a:p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17" name="PlaceHolder 5"/>
          <p:cNvSpPr>
            <a:spLocks noGrp="1"/>
          </p:cNvSpPr>
          <p:nvPr>
            <p:ph type="body"/>
          </p:nvPr>
        </p:nvSpPr>
        <p:spPr>
          <a:xfrm>
            <a:off x="457200" y="3964320"/>
            <a:ext cx="1970280" cy="2158560"/>
          </a:xfrm>
          <a:prstGeom prst="rect">
            <a:avLst/>
          </a:prstGeom>
        </p:spPr>
        <p:txBody>
          <a:bodyPr lIns="0" rIns="0" tIns="0" bIns="0"/>
          <a:p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19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1299960" cy="2158560"/>
          </a:xfrm>
          <a:prstGeom prst="rect">
            <a:avLst/>
          </a:prstGeom>
        </p:spPr>
        <p:txBody>
          <a:bodyPr lIns="0" rIns="0" tIns="0" bIns="0"/>
          <a:p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20" name="PlaceHolder 3"/>
          <p:cNvSpPr>
            <a:spLocks noGrp="1"/>
          </p:cNvSpPr>
          <p:nvPr>
            <p:ph type="body"/>
          </p:nvPr>
        </p:nvSpPr>
        <p:spPr>
          <a:xfrm>
            <a:off x="1822680" y="1600200"/>
            <a:ext cx="1299960" cy="2158560"/>
          </a:xfrm>
          <a:prstGeom prst="rect">
            <a:avLst/>
          </a:prstGeom>
        </p:spPr>
        <p:txBody>
          <a:bodyPr lIns="0" rIns="0" tIns="0" bIns="0"/>
          <a:p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21" name="PlaceHolder 4"/>
          <p:cNvSpPr>
            <a:spLocks noGrp="1"/>
          </p:cNvSpPr>
          <p:nvPr>
            <p:ph type="body"/>
          </p:nvPr>
        </p:nvSpPr>
        <p:spPr>
          <a:xfrm>
            <a:off x="3187800" y="1600200"/>
            <a:ext cx="1299960" cy="2158560"/>
          </a:xfrm>
          <a:prstGeom prst="rect">
            <a:avLst/>
          </a:prstGeom>
        </p:spPr>
        <p:txBody>
          <a:bodyPr lIns="0" rIns="0" tIns="0" bIns="0"/>
          <a:p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22" name="PlaceHolder 5"/>
          <p:cNvSpPr>
            <a:spLocks noGrp="1"/>
          </p:cNvSpPr>
          <p:nvPr>
            <p:ph type="body"/>
          </p:nvPr>
        </p:nvSpPr>
        <p:spPr>
          <a:xfrm>
            <a:off x="3187800" y="3964320"/>
            <a:ext cx="1299960" cy="2158560"/>
          </a:xfrm>
          <a:prstGeom prst="rect">
            <a:avLst/>
          </a:prstGeom>
        </p:spPr>
        <p:txBody>
          <a:bodyPr lIns="0" rIns="0" tIns="0" bIns="0"/>
          <a:p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23" name="PlaceHolder 6"/>
          <p:cNvSpPr>
            <a:spLocks noGrp="1"/>
          </p:cNvSpPr>
          <p:nvPr>
            <p:ph type="body"/>
          </p:nvPr>
        </p:nvSpPr>
        <p:spPr>
          <a:xfrm>
            <a:off x="1822680" y="3964320"/>
            <a:ext cx="1299960" cy="2158560"/>
          </a:xfrm>
          <a:prstGeom prst="rect">
            <a:avLst/>
          </a:prstGeom>
        </p:spPr>
        <p:txBody>
          <a:bodyPr lIns="0" rIns="0" tIns="0" bIns="0"/>
          <a:p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24" name="PlaceHolder 7"/>
          <p:cNvSpPr>
            <a:spLocks noGrp="1"/>
          </p:cNvSpPr>
          <p:nvPr>
            <p:ph type="body"/>
          </p:nvPr>
        </p:nvSpPr>
        <p:spPr>
          <a:xfrm>
            <a:off x="457200" y="3964320"/>
            <a:ext cx="1299960" cy="2158560"/>
          </a:xfrm>
          <a:prstGeom prst="rect">
            <a:avLst/>
          </a:prstGeom>
        </p:spPr>
        <p:txBody>
          <a:bodyPr lIns="0" rIns="0" tIns="0" bIns="0"/>
          <a:p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1970280" cy="4525560"/>
          </a:xfrm>
          <a:prstGeom prst="rect">
            <a:avLst/>
          </a:prstGeom>
        </p:spPr>
        <p:txBody>
          <a:bodyPr lIns="0" rIns="0" tIns="0" bIns="0"/>
          <a:p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2526480" y="1600200"/>
            <a:ext cx="1970280" cy="4525560"/>
          </a:xfrm>
          <a:prstGeom prst="rect">
            <a:avLst/>
          </a:prstGeom>
        </p:spPr>
        <p:txBody>
          <a:bodyPr lIns="0" rIns="0" tIns="0" bIns="0"/>
          <a:p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457200" y="274680"/>
            <a:ext cx="8229240" cy="52977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1970280" cy="2158560"/>
          </a:xfrm>
          <a:prstGeom prst="rect">
            <a:avLst/>
          </a:prstGeom>
        </p:spPr>
        <p:txBody>
          <a:bodyPr lIns="0" rIns="0" tIns="0" bIns="0"/>
          <a:p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457200" y="3964320"/>
            <a:ext cx="1970280" cy="2158560"/>
          </a:xfrm>
          <a:prstGeom prst="rect">
            <a:avLst/>
          </a:prstGeom>
        </p:spPr>
        <p:txBody>
          <a:bodyPr lIns="0" rIns="0" tIns="0" bIns="0"/>
          <a:p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2526480" y="1600200"/>
            <a:ext cx="1970280" cy="4525560"/>
          </a:xfrm>
          <a:prstGeom prst="rect">
            <a:avLst/>
          </a:prstGeom>
        </p:spPr>
        <p:txBody>
          <a:bodyPr lIns="0" rIns="0" tIns="0" bIns="0"/>
          <a:p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1970280" cy="4525560"/>
          </a:xfrm>
          <a:prstGeom prst="rect">
            <a:avLst/>
          </a:prstGeom>
        </p:spPr>
        <p:txBody>
          <a:bodyPr lIns="0" rIns="0" tIns="0" bIns="0"/>
          <a:p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2526480" y="1600200"/>
            <a:ext cx="1970280" cy="2158560"/>
          </a:xfrm>
          <a:prstGeom prst="rect">
            <a:avLst/>
          </a:prstGeom>
        </p:spPr>
        <p:txBody>
          <a:bodyPr lIns="0" rIns="0" tIns="0" bIns="0"/>
          <a:p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2526480" y="3964320"/>
            <a:ext cx="1970280" cy="2158560"/>
          </a:xfrm>
          <a:prstGeom prst="rect">
            <a:avLst/>
          </a:prstGeom>
        </p:spPr>
        <p:txBody>
          <a:bodyPr lIns="0" rIns="0" tIns="0" bIns="0"/>
          <a:p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1970280" cy="2158560"/>
          </a:xfrm>
          <a:prstGeom prst="rect">
            <a:avLst/>
          </a:prstGeom>
        </p:spPr>
        <p:txBody>
          <a:bodyPr lIns="0" rIns="0" tIns="0" bIns="0"/>
          <a:p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2526480" y="1600200"/>
            <a:ext cx="1970280" cy="2158560"/>
          </a:xfrm>
          <a:prstGeom prst="rect">
            <a:avLst/>
          </a:prstGeom>
        </p:spPr>
        <p:txBody>
          <a:bodyPr lIns="0" rIns="0" tIns="0" bIns="0"/>
          <a:p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4038120" cy="2158560"/>
          </a:xfrm>
          <a:prstGeom prst="rect">
            <a:avLst/>
          </a:prstGeom>
        </p:spPr>
        <p:txBody>
          <a:bodyPr lIns="0" rIns="0" tIns="0" bIns="0"/>
          <a:p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36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</p:spPr>
        <p:txBody>
          <a:bodyPr anchor="ctr"/>
          <a:p>
            <a:pPr algn="ctr">
              <a:lnSpc>
                <a:spcPct val="100000"/>
              </a:lnSpc>
            </a:pPr>
            <a:r>
              <a:rPr b="0" lang="ru-RU" sz="4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Образец заголовка</a:t>
            </a:r>
            <a:endParaRPr b="0" lang="ru-RU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dt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</p:spPr>
        <p:txBody>
          <a:bodyPr anchor="ctr"/>
          <a:p>
            <a:pPr>
              <a:lnSpc>
                <a:spcPct val="100000"/>
              </a:lnSpc>
            </a:pPr>
            <a:fld id="{8BEEB322-D7B7-4A69-9BC7-7906C33792F5}" type="datetime">
              <a:rPr b="0" lang="ru-RU" sz="1200" spc="-1" strike="noStrike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2.5.17</a:t>
            </a:fld>
            <a:endParaRPr b="0" lang="ru-RU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ftr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</p:spPr>
        <p:txBody>
          <a:bodyPr anchor="ctr"/>
          <a:p>
            <a:endParaRPr b="0" lang="ru-RU" sz="2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sldNum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</p:spPr>
        <p:txBody>
          <a:bodyPr anchor="ctr"/>
          <a:p>
            <a:pPr algn="r">
              <a:lnSpc>
                <a:spcPct val="100000"/>
              </a:lnSpc>
            </a:pPr>
            <a:fld id="{98D76FAD-45BF-42B0-A623-C262CE248012}" type="slidenum">
              <a:rPr b="0" lang="ru-RU" sz="1200" spc="-1" strike="noStrike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&lt;номер&gt;</a:t>
            </a:fld>
            <a:endParaRPr b="0" lang="ru-RU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Для правки структуры щёлкните мышью</a:t>
            </a:r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lvl="1" marL="864000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Второй уровень структуры</a:t>
            </a:r>
            <a:endParaRPr b="0" lang="ru-RU" sz="2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lvl="2" marL="1296000" indent="-288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Третий уровень структуры</a:t>
            </a:r>
            <a:endParaRPr b="0" lang="ru-RU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lvl="3" marL="1728000" indent="-216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Четвёртый уровень структуры</a:t>
            </a:r>
            <a:endParaRPr b="0" lang="ru-RU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lvl="4" marL="2160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Пятый уровень структуры</a:t>
            </a:r>
            <a:endParaRPr b="0" lang="ru-RU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lvl="5" marL="2592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Шестой уровень структуры</a:t>
            </a:r>
            <a:endParaRPr b="0" lang="ru-RU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lvl="6" marL="3024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Седьмой уровень структуры</a:t>
            </a:r>
            <a:endParaRPr b="0" lang="ru-RU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anchor="ctr"/>
          <a:p>
            <a:pPr algn="ctr">
              <a:lnSpc>
                <a:spcPct val="100000"/>
              </a:lnSpc>
            </a:pPr>
            <a:r>
              <a:rPr b="0" lang="ru-RU" sz="4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Образец заголовка</a:t>
            </a:r>
            <a:endParaRPr b="0" lang="ru-RU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42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38120" cy="4525560"/>
          </a:xfrm>
          <a:prstGeom prst="rect">
            <a:avLst/>
          </a:prstGeom>
        </p:spPr>
        <p:txBody>
          <a:bodyPr/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ru-RU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Образец текста</a:t>
            </a:r>
            <a:endParaRPr b="0" lang="ru-RU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lvl="1" marL="743040" indent="-285480">
              <a:lnSpc>
                <a:spcPct val="100000"/>
              </a:lnSpc>
              <a:buClr>
                <a:srgbClr val="000000"/>
              </a:buClr>
              <a:buFont typeface="Arial"/>
              <a:buChar char="–"/>
            </a:pPr>
            <a:r>
              <a:rPr b="0" lang="ru-RU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Второй уровень</a:t>
            </a:r>
            <a:endParaRPr b="0" lang="ru-RU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lvl="2" marL="1143000" indent="-2282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ru-RU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Третий уровень</a:t>
            </a:r>
            <a:endParaRPr b="0" lang="ru-RU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lvl="3" marL="1600200" indent="-228240">
              <a:lnSpc>
                <a:spcPct val="100000"/>
              </a:lnSpc>
              <a:buClr>
                <a:srgbClr val="000000"/>
              </a:buClr>
              <a:buFont typeface="Arial"/>
              <a:buChar char="–"/>
            </a:pPr>
            <a:r>
              <a:rPr b="0" lang="ru-RU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Четвертый уровень</a:t>
            </a:r>
            <a:endParaRPr b="0" lang="ru-RU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lvl="4" marL="2057400" indent="-228240">
              <a:lnSpc>
                <a:spcPct val="100000"/>
              </a:lnSpc>
              <a:buClr>
                <a:srgbClr val="000000"/>
              </a:buClr>
              <a:buFont typeface="Arial"/>
              <a:buChar char="»"/>
            </a:pPr>
            <a:r>
              <a:rPr b="0" lang="ru-RU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Пятый уровень</a:t>
            </a:r>
            <a:endParaRPr b="0" lang="ru-RU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43" name="PlaceHolder 3"/>
          <p:cNvSpPr>
            <a:spLocks noGrp="1"/>
          </p:cNvSpPr>
          <p:nvPr>
            <p:ph type="body"/>
          </p:nvPr>
        </p:nvSpPr>
        <p:spPr>
          <a:xfrm>
            <a:off x="4648320" y="1600200"/>
            <a:ext cx="4038120" cy="4525560"/>
          </a:xfrm>
          <a:prstGeom prst="rect">
            <a:avLst/>
          </a:prstGeom>
        </p:spPr>
        <p:txBody>
          <a:bodyPr/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ru-RU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Образец текста</a:t>
            </a:r>
            <a:endParaRPr b="0" lang="ru-RU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lvl="1" marL="743040" indent="-285480">
              <a:lnSpc>
                <a:spcPct val="100000"/>
              </a:lnSpc>
              <a:buClr>
                <a:srgbClr val="000000"/>
              </a:buClr>
              <a:buFont typeface="Arial"/>
              <a:buChar char="–"/>
            </a:pPr>
            <a:r>
              <a:rPr b="0" lang="ru-RU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Второй уровень</a:t>
            </a:r>
            <a:endParaRPr b="0" lang="ru-RU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lvl="2" marL="1143000" indent="-2282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ru-RU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Третий уровень</a:t>
            </a:r>
            <a:endParaRPr b="0" lang="ru-RU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lvl="3" marL="1600200" indent="-228240">
              <a:lnSpc>
                <a:spcPct val="100000"/>
              </a:lnSpc>
              <a:buClr>
                <a:srgbClr val="000000"/>
              </a:buClr>
              <a:buFont typeface="Arial"/>
              <a:buChar char="–"/>
            </a:pPr>
            <a:r>
              <a:rPr b="0" lang="ru-RU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Четвертый уровень</a:t>
            </a:r>
            <a:endParaRPr b="0" lang="ru-RU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lvl="4" marL="2057400" indent="-228240">
              <a:lnSpc>
                <a:spcPct val="100000"/>
              </a:lnSpc>
              <a:buClr>
                <a:srgbClr val="000000"/>
              </a:buClr>
              <a:buFont typeface="Arial"/>
              <a:buChar char="»"/>
            </a:pPr>
            <a:r>
              <a:rPr b="0" lang="ru-RU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Пятый уровень</a:t>
            </a:r>
            <a:endParaRPr b="0" lang="ru-RU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44" name="PlaceHolder 4"/>
          <p:cNvSpPr>
            <a:spLocks noGrp="1"/>
          </p:cNvSpPr>
          <p:nvPr>
            <p:ph type="dt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</p:spPr>
        <p:txBody>
          <a:bodyPr anchor="ctr"/>
          <a:p>
            <a:pPr>
              <a:lnSpc>
                <a:spcPct val="100000"/>
              </a:lnSpc>
            </a:pPr>
            <a:fld id="{AD30B3FE-8458-4745-AB35-2935EE3B1CCC}" type="datetime">
              <a:rPr b="0" lang="ru-RU" sz="1200" spc="-1" strike="noStrike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2.5.17</a:t>
            </a:fld>
            <a:endParaRPr b="0" lang="ru-RU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45" name="PlaceHolder 5"/>
          <p:cNvSpPr>
            <a:spLocks noGrp="1"/>
          </p:cNvSpPr>
          <p:nvPr>
            <p:ph type="ftr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</p:spPr>
        <p:txBody>
          <a:bodyPr anchor="ctr"/>
          <a:p>
            <a:endParaRPr b="0" lang="ru-RU" sz="2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46" name="PlaceHolder 6"/>
          <p:cNvSpPr>
            <a:spLocks noGrp="1"/>
          </p:cNvSpPr>
          <p:nvPr>
            <p:ph type="sldNum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</p:spPr>
        <p:txBody>
          <a:bodyPr anchor="ctr"/>
          <a:p>
            <a:pPr algn="r">
              <a:lnSpc>
                <a:spcPct val="100000"/>
              </a:lnSpc>
            </a:pPr>
            <a:fld id="{A7B21430-6395-4E5C-ACE0-BEB12932A901}" type="slidenum">
              <a:rPr b="0" lang="ru-RU" sz="1200" spc="-1" strike="noStrike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&lt;номер&gt;</a:t>
            </a:fld>
            <a:endParaRPr b="0" lang="ru-RU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PlaceHolder 1"/>
          <p:cNvSpPr>
            <a:spLocks noGrp="1"/>
          </p:cNvSpPr>
          <p:nvPr>
            <p:ph type="title"/>
          </p:nvPr>
        </p:nvSpPr>
        <p:spPr>
          <a:xfrm>
            <a:off x="457200" y="272880"/>
            <a:ext cx="3007800" cy="1161720"/>
          </a:xfrm>
          <a:prstGeom prst="rect">
            <a:avLst/>
          </a:prstGeom>
        </p:spPr>
        <p:txBody>
          <a:bodyPr anchor="b"/>
          <a:p>
            <a:pPr>
              <a:lnSpc>
                <a:spcPct val="100000"/>
              </a:lnSpc>
            </a:pPr>
            <a:r>
              <a:rPr b="1" lang="ru-RU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Образец заголовка</a:t>
            </a:r>
            <a:endParaRPr b="0" lang="ru-RU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84" name="PlaceHolder 2"/>
          <p:cNvSpPr>
            <a:spLocks noGrp="1"/>
          </p:cNvSpPr>
          <p:nvPr>
            <p:ph type="body"/>
          </p:nvPr>
        </p:nvSpPr>
        <p:spPr>
          <a:xfrm>
            <a:off x="3575160" y="272880"/>
            <a:ext cx="5111280" cy="5852880"/>
          </a:xfrm>
          <a:prstGeom prst="rect">
            <a:avLst/>
          </a:prstGeom>
        </p:spPr>
        <p:txBody>
          <a:bodyPr/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ru-RU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Образец текста</a:t>
            </a:r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lvl="1" marL="743040" indent="-285480">
              <a:lnSpc>
                <a:spcPct val="100000"/>
              </a:lnSpc>
              <a:buClr>
                <a:srgbClr val="000000"/>
              </a:buClr>
              <a:buFont typeface="Arial"/>
              <a:buChar char="–"/>
            </a:pPr>
            <a:r>
              <a:rPr b="0" lang="ru-RU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Второй уровень</a:t>
            </a:r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lvl="2" marL="1143000" indent="-2282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ru-RU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Третий уровень</a:t>
            </a:r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lvl="3" marL="1600200" indent="-228240">
              <a:lnSpc>
                <a:spcPct val="100000"/>
              </a:lnSpc>
              <a:buClr>
                <a:srgbClr val="000000"/>
              </a:buClr>
              <a:buFont typeface="Arial"/>
              <a:buChar char="–"/>
            </a:pPr>
            <a:r>
              <a:rPr b="0" lang="ru-RU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Четвертый уровень</a:t>
            </a:r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lvl="4" marL="2057400" indent="-228240">
              <a:lnSpc>
                <a:spcPct val="100000"/>
              </a:lnSpc>
              <a:buClr>
                <a:srgbClr val="000000"/>
              </a:buClr>
              <a:buFont typeface="Arial"/>
              <a:buChar char="»"/>
            </a:pPr>
            <a:r>
              <a:rPr b="0" lang="ru-RU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Пятый уровень</a:t>
            </a:r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85" name="PlaceHolder 3"/>
          <p:cNvSpPr>
            <a:spLocks noGrp="1"/>
          </p:cNvSpPr>
          <p:nvPr>
            <p:ph type="body"/>
          </p:nvPr>
        </p:nvSpPr>
        <p:spPr>
          <a:xfrm>
            <a:off x="457200" y="1434960"/>
            <a:ext cx="3007800" cy="4690800"/>
          </a:xfrm>
          <a:prstGeom prst="rect">
            <a:avLst/>
          </a:prstGeom>
        </p:spPr>
        <p:txBody>
          <a:bodyPr/>
          <a:p>
            <a:pPr>
              <a:lnSpc>
                <a:spcPct val="100000"/>
              </a:lnSpc>
            </a:pPr>
            <a:r>
              <a:rPr b="0" lang="ru-RU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Образец текста</a:t>
            </a:r>
            <a:endParaRPr b="0" lang="ru-RU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86" name="PlaceHolder 4"/>
          <p:cNvSpPr>
            <a:spLocks noGrp="1"/>
          </p:cNvSpPr>
          <p:nvPr>
            <p:ph type="dt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</p:spPr>
        <p:txBody>
          <a:bodyPr anchor="ctr"/>
          <a:p>
            <a:pPr>
              <a:lnSpc>
                <a:spcPct val="100000"/>
              </a:lnSpc>
            </a:pPr>
            <a:fld id="{1AB861EE-377B-4689-AB9A-E0906B46823A}" type="datetime">
              <a:rPr b="0" lang="ru-RU" sz="1200" spc="-1" strike="noStrike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2.5.17</a:t>
            </a:fld>
            <a:endParaRPr b="0" lang="ru-RU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87" name="PlaceHolder 5"/>
          <p:cNvSpPr>
            <a:spLocks noGrp="1"/>
          </p:cNvSpPr>
          <p:nvPr>
            <p:ph type="ftr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</p:spPr>
        <p:txBody>
          <a:bodyPr anchor="ctr"/>
          <a:p>
            <a:endParaRPr b="0" lang="ru-RU" sz="2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88" name="PlaceHolder 6"/>
          <p:cNvSpPr>
            <a:spLocks noGrp="1"/>
          </p:cNvSpPr>
          <p:nvPr>
            <p:ph type="sldNum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</p:spPr>
        <p:txBody>
          <a:bodyPr anchor="ctr"/>
          <a:p>
            <a:pPr algn="r">
              <a:lnSpc>
                <a:spcPct val="100000"/>
              </a:lnSpc>
            </a:pPr>
            <a:fld id="{A949C107-A4C8-40C9-91E7-697680816F24}" type="slidenum">
              <a:rPr b="0" lang="ru-RU" sz="1200" spc="-1" strike="noStrike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&lt;номер&gt;</a:t>
            </a:fld>
            <a:endParaRPr b="0" lang="ru-RU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<Relationship Id="rId3" Type="http://schemas.openxmlformats.org/officeDocument/2006/relationships/slideLayout" Target="../slideLayouts/slideLayout16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3.jpeg"/><Relationship Id="rId2" Type="http://schemas.openxmlformats.org/officeDocument/2006/relationships/image" Target="../media/image4.jpeg"/><Relationship Id="rId3" Type="http://schemas.openxmlformats.org/officeDocument/2006/relationships/image" Target="../media/image5.jpeg"/><Relationship Id="rId4" Type="http://schemas.openxmlformats.org/officeDocument/2006/relationships/slideLayout" Target="../slideLayouts/slideLayout16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6.jpeg"/><Relationship Id="rId2" Type="http://schemas.openxmlformats.org/officeDocument/2006/relationships/image" Target="../media/image7.jpeg"/><Relationship Id="rId3" Type="http://schemas.openxmlformats.org/officeDocument/2006/relationships/image" Target="../media/image8.jpeg"/><Relationship Id="rId4" Type="http://schemas.openxmlformats.org/officeDocument/2006/relationships/slideLayout" Target="../slideLayouts/slideLayout16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9.jpeg"/><Relationship Id="rId2" Type="http://schemas.openxmlformats.org/officeDocument/2006/relationships/image" Target="../media/image10.jpeg"/><Relationship Id="rId3" Type="http://schemas.openxmlformats.org/officeDocument/2006/relationships/slideLayout" Target="../slideLayouts/slideLayout16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TextShape 1"/>
          <p:cNvSpPr txBox="1"/>
          <p:nvPr/>
        </p:nvSpPr>
        <p:spPr>
          <a:xfrm>
            <a:off x="685800" y="2130480"/>
            <a:ext cx="7772040" cy="146952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ctr">
              <a:lnSpc>
                <a:spcPct val="100000"/>
              </a:lnSpc>
            </a:pPr>
            <a:r>
              <a:rPr b="0" lang="ru-RU" sz="4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Информация о мероприятиях с </a:t>
            </a:r>
            <a:r>
              <a:rPr b="0" lang="ru-RU" sz="4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
</a:t>
            </a:r>
            <a:r>
              <a:rPr b="0" lang="ru-RU" sz="4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24-30 апреля 2017 года </a:t>
            </a:r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26" name="TextShape 2"/>
          <p:cNvSpPr txBox="1"/>
          <p:nvPr/>
        </p:nvSpPr>
        <p:spPr>
          <a:xfrm>
            <a:off x="1371600" y="3886200"/>
            <a:ext cx="6400440" cy="175212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 algn="ctr"/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1" dur="indefinite" restart="never" nodeType="tmRoot">
          <p:childTnLst>
            <p:seq>
              <p:cTn id="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ctr">
              <a:lnSpc>
                <a:spcPct val="100000"/>
              </a:lnSpc>
            </a:pPr>
            <a:r>
              <a:rPr b="0" lang="ru-RU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VII Спартакиада среди пенсионеров «Третий возраст» посвященной 72-ой годовщине Победы в Великой Отечественной войне 1941-1945 гг.</a:t>
            </a:r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128" name="Picture 3" descr=""/>
          <p:cNvPicPr/>
          <p:nvPr/>
        </p:nvPicPr>
        <p:blipFill>
          <a:blip r:embed="rId1"/>
          <a:stretch/>
        </p:blipFill>
        <p:spPr>
          <a:xfrm>
            <a:off x="395640" y="2205000"/>
            <a:ext cx="3718440" cy="3220920"/>
          </a:xfrm>
          <a:prstGeom prst="rect">
            <a:avLst/>
          </a:prstGeom>
          <a:ln>
            <a:noFill/>
          </a:ln>
        </p:spPr>
      </p:pic>
      <p:pic>
        <p:nvPicPr>
          <p:cNvPr id="129" name="Picture 4" descr=""/>
          <p:cNvPicPr/>
          <p:nvPr/>
        </p:nvPicPr>
        <p:blipFill>
          <a:blip r:embed="rId2"/>
          <a:stretch/>
        </p:blipFill>
        <p:spPr>
          <a:xfrm>
            <a:off x="4799880" y="2301120"/>
            <a:ext cx="4038120" cy="30286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3" dur="indefinite" restart="never" nodeType="tmRoot">
          <p:childTnLst>
            <p:seq>
              <p:cTn id="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Picture 2" descr=""/>
          <p:cNvPicPr/>
          <p:nvPr/>
        </p:nvPicPr>
        <p:blipFill>
          <a:blip r:embed="rId1"/>
          <a:stretch/>
        </p:blipFill>
        <p:spPr>
          <a:xfrm>
            <a:off x="576000" y="288000"/>
            <a:ext cx="4038120" cy="3028680"/>
          </a:xfrm>
          <a:prstGeom prst="rect">
            <a:avLst/>
          </a:prstGeom>
          <a:ln>
            <a:noFill/>
          </a:ln>
        </p:spPr>
      </p:pic>
      <p:pic>
        <p:nvPicPr>
          <p:cNvPr id="131" name="Picture 3" descr=""/>
          <p:cNvPicPr/>
          <p:nvPr/>
        </p:nvPicPr>
        <p:blipFill>
          <a:blip r:embed="rId2"/>
          <a:stretch/>
        </p:blipFill>
        <p:spPr>
          <a:xfrm>
            <a:off x="4896000" y="283320"/>
            <a:ext cx="4038120" cy="3028680"/>
          </a:xfrm>
          <a:prstGeom prst="rect">
            <a:avLst/>
          </a:prstGeom>
          <a:ln>
            <a:noFill/>
          </a:ln>
        </p:spPr>
      </p:pic>
      <p:pic>
        <p:nvPicPr>
          <p:cNvPr id="132" name="Picture 5" descr=""/>
          <p:cNvPicPr/>
          <p:nvPr/>
        </p:nvPicPr>
        <p:blipFill>
          <a:blip r:embed="rId3"/>
          <a:stretch/>
        </p:blipFill>
        <p:spPr>
          <a:xfrm>
            <a:off x="1320480" y="3168720"/>
            <a:ext cx="6815520" cy="35996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5" dur="indefinite" restart="never" nodeType="tmRoot">
          <p:childTnLst>
            <p:seq>
              <p:cTn id="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TextShape 1"/>
          <p:cNvSpPr txBox="1"/>
          <p:nvPr/>
        </p:nvSpPr>
        <p:spPr>
          <a:xfrm rot="21589800">
            <a:off x="5617440" y="4398120"/>
            <a:ext cx="2302200" cy="138276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По 6 видам:</a:t>
            </a:r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</a:t>
            </a:r>
            <a:r>
              <a:rPr b="0" lang="ru-RU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Плавание</a:t>
            </a:r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Настольный теннис</a:t>
            </a:r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Дартс</a:t>
            </a:r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Легкая атлетика</a:t>
            </a:r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Стрельба</a:t>
            </a:r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эстафета</a:t>
            </a:r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34" name="TextShape 2"/>
          <p:cNvSpPr txBox="1"/>
          <p:nvPr/>
        </p:nvSpPr>
        <p:spPr>
          <a:xfrm>
            <a:off x="2526480" y="1600200"/>
            <a:ext cx="1970280" cy="45255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135" name="" descr=""/>
          <p:cNvPicPr/>
          <p:nvPr/>
        </p:nvPicPr>
        <p:blipFill>
          <a:blip r:embed="rId1"/>
          <a:stretch/>
        </p:blipFill>
        <p:spPr>
          <a:xfrm>
            <a:off x="385560" y="328680"/>
            <a:ext cx="4254120" cy="3190320"/>
          </a:xfrm>
          <a:prstGeom prst="rect">
            <a:avLst/>
          </a:prstGeom>
          <a:ln>
            <a:noFill/>
          </a:ln>
        </p:spPr>
      </p:pic>
      <p:pic>
        <p:nvPicPr>
          <p:cNvPr id="136" name="" descr=""/>
          <p:cNvPicPr/>
          <p:nvPr/>
        </p:nvPicPr>
        <p:blipFill>
          <a:blip r:embed="rId2"/>
          <a:stretch/>
        </p:blipFill>
        <p:spPr>
          <a:xfrm>
            <a:off x="207360" y="3600000"/>
            <a:ext cx="4472640" cy="2808000"/>
          </a:xfrm>
          <a:prstGeom prst="rect">
            <a:avLst/>
          </a:prstGeom>
          <a:ln>
            <a:noFill/>
          </a:ln>
        </p:spPr>
      </p:pic>
      <p:pic>
        <p:nvPicPr>
          <p:cNvPr id="137" name="" descr=""/>
          <p:cNvPicPr/>
          <p:nvPr/>
        </p:nvPicPr>
        <p:blipFill>
          <a:blip r:embed="rId3"/>
          <a:stretch/>
        </p:blipFill>
        <p:spPr>
          <a:xfrm>
            <a:off x="5239800" y="144000"/>
            <a:ext cx="3472200" cy="38102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7" dur="indefinite" restart="never" nodeType="tmRoot">
          <p:childTnLst>
            <p:seq>
              <p:cTn id="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ctr">
              <a:lnSpc>
                <a:spcPct val="100000"/>
              </a:lnSpc>
            </a:pPr>
            <a:r>
              <a:rPr b="0" lang="ru-RU" sz="2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Активисты Молодой Гвардии совместно со студентами Алексеевского аграрного колледжа провели акцию "Георгиевская лента" в честь к  72 годовщине Победы в Великой Отечественной войне</a:t>
            </a:r>
            <a:endParaRPr b="0" lang="ru-RU" sz="2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139" name="TextShape 2"/>
          <p:cNvSpPr txBox="1"/>
          <p:nvPr/>
        </p:nvSpPr>
        <p:spPr>
          <a:xfrm>
            <a:off x="457200" y="1600200"/>
            <a:ext cx="4038120" cy="4525560"/>
          </a:xfrm>
          <a:prstGeom prst="rect">
            <a:avLst/>
          </a:prstGeom>
          <a:noFill/>
          <a:ln>
            <a:noFill/>
          </a:ln>
        </p:spPr>
        <p:txBody>
          <a:bodyPr/>
          <a:p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140" name="" descr=""/>
          <p:cNvPicPr/>
          <p:nvPr/>
        </p:nvPicPr>
        <p:blipFill>
          <a:blip r:embed="rId1"/>
          <a:stretch/>
        </p:blipFill>
        <p:spPr>
          <a:xfrm>
            <a:off x="792000" y="1734120"/>
            <a:ext cx="3456000" cy="4169880"/>
          </a:xfrm>
          <a:prstGeom prst="rect">
            <a:avLst/>
          </a:prstGeom>
          <a:ln>
            <a:noFill/>
          </a:ln>
        </p:spPr>
      </p:pic>
      <p:pic>
        <p:nvPicPr>
          <p:cNvPr id="141" name="" descr=""/>
          <p:cNvPicPr/>
          <p:nvPr/>
        </p:nvPicPr>
        <p:blipFill>
          <a:blip r:embed="rId2"/>
          <a:stretch/>
        </p:blipFill>
        <p:spPr>
          <a:xfrm>
            <a:off x="4896000" y="1871280"/>
            <a:ext cx="3072600" cy="367272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9" dur="indefinite" restart="never" nodeType="tmRoot">
          <p:childTnLst>
            <p:seq>
              <p:cTn id="1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43" name="TextShape 2"/>
          <p:cNvSpPr txBox="1"/>
          <p:nvPr/>
        </p:nvSpPr>
        <p:spPr>
          <a:xfrm>
            <a:off x="457200" y="1600200"/>
            <a:ext cx="1970280" cy="45255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44" name="TextShape 3"/>
          <p:cNvSpPr txBox="1"/>
          <p:nvPr/>
        </p:nvSpPr>
        <p:spPr>
          <a:xfrm>
            <a:off x="2526480" y="1600200"/>
            <a:ext cx="1970280" cy="45255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1406</TotalTime>
  <Application>LibreOffice/5.3.0.3$Windows_x86 LibreOffice_project/7074905676c47b82bbcfbea1aeefc84afe1c50e1</Application>
  <Words>61</Words>
  <Paragraphs>14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2017-02-05T08:15:52Z</dcterms:created>
  <dc:creator>Admin</dc:creator>
  <dc:description/>
  <dc:language>ru-RU</dc:language>
  <cp:lastModifiedBy/>
  <cp:lastPrinted>2017-04-23T15:36:23Z</cp:lastPrinted>
  <dcterms:modified xsi:type="dcterms:W3CDTF">2017-05-02T22:13:07Z</dcterms:modified>
  <cp:revision>64</cp:revision>
  <dc:subject/>
  <dc:title>Информация о мероприятиях с 30.01-5.02.2017г.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14.0000</vt:lpwstr>
  </property>
  <property fmtid="{D5CDD505-2E9C-101B-9397-08002B2CF9AE}" pid="3" name="HiddenSlides">
    <vt:i4>0</vt:i4>
  </property>
  <property fmtid="{D5CDD505-2E9C-101B-9397-08002B2CF9AE}" pid="4" name="HyperlinksChanged">
    <vt:bool>0</vt:bool>
  </property>
  <property fmtid="{D5CDD505-2E9C-101B-9397-08002B2CF9AE}" pid="5" name="LinksUpToDate">
    <vt:bool>0</vt:bool>
  </property>
  <property fmtid="{D5CDD505-2E9C-101B-9397-08002B2CF9AE}" pid="6" name="MMClips">
    <vt:i4>0</vt:i4>
  </property>
  <property fmtid="{D5CDD505-2E9C-101B-9397-08002B2CF9AE}" pid="7" name="Notes">
    <vt:i4>0</vt:i4>
  </property>
  <property fmtid="{D5CDD505-2E9C-101B-9397-08002B2CF9AE}" pid="8" name="PresentationFormat">
    <vt:lpwstr>Экран (4:3)</vt:lpwstr>
  </property>
  <property fmtid="{D5CDD505-2E9C-101B-9397-08002B2CF9AE}" pid="9" name="ScaleCrop">
    <vt:bool>0</vt:bool>
  </property>
  <property fmtid="{D5CDD505-2E9C-101B-9397-08002B2CF9AE}" pid="10" name="ShareDoc">
    <vt:bool>0</vt:bool>
  </property>
  <property fmtid="{D5CDD505-2E9C-101B-9397-08002B2CF9AE}" pid="11" name="Slides">
    <vt:i4>7</vt:i4>
  </property>
</Properties>
</file>