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9" r:id="rId2"/>
  </p:sldIdLst>
  <p:sldSz cx="6858000" cy="9906000" type="A4"/>
  <p:notesSz cx="6670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 varScale="1">
        <p:scale>
          <a:sx n="72" d="100"/>
          <a:sy n="72" d="100"/>
        </p:scale>
        <p:origin x="-2058" y="-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26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8505" y="0"/>
            <a:ext cx="2890626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BB7A2-D1A0-4718-BCA8-377311668F49}" type="datetimeFigureOut">
              <a:rPr lang="ru-RU" smtClean="0"/>
              <a:pPr/>
              <a:t>28.06.2022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1241425"/>
            <a:ext cx="231775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7068" y="4778722"/>
            <a:ext cx="53365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890626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8505" y="9431600"/>
            <a:ext cx="2890626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43BBFA-9F2D-4003-9527-4312BC5C15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9322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076C-32E9-4D86-BE8C-C5E476B7AE51}" type="datetimeFigureOut">
              <a:rPr lang="ru-RU" smtClean="0"/>
              <a:pPr/>
              <a:t>28.06.2022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A675-BBE1-4096-AAF0-F67CD88C2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6017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076C-32E9-4D86-BE8C-C5E476B7AE51}" type="datetimeFigureOut">
              <a:rPr lang="ru-RU" smtClean="0"/>
              <a:pPr/>
              <a:t>28.06.2022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A675-BBE1-4096-AAF0-F67CD88C2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8379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076C-32E9-4D86-BE8C-C5E476B7AE51}" type="datetimeFigureOut">
              <a:rPr lang="ru-RU" smtClean="0"/>
              <a:pPr/>
              <a:t>28.06.2022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A675-BBE1-4096-AAF0-F67CD88C2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0830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076C-32E9-4D86-BE8C-C5E476B7AE51}" type="datetimeFigureOut">
              <a:rPr lang="ru-RU" smtClean="0"/>
              <a:pPr/>
              <a:t>28.06.2022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A675-BBE1-4096-AAF0-F67CD88C2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378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076C-32E9-4D86-BE8C-C5E476B7AE51}" type="datetimeFigureOut">
              <a:rPr lang="ru-RU" smtClean="0"/>
              <a:pPr/>
              <a:t>28.06.2022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A675-BBE1-4096-AAF0-F67CD88C2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1791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076C-32E9-4D86-BE8C-C5E476B7AE51}" type="datetimeFigureOut">
              <a:rPr lang="ru-RU" smtClean="0"/>
              <a:pPr/>
              <a:t>28.06.2022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A675-BBE1-4096-AAF0-F67CD88C2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2490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076C-32E9-4D86-BE8C-C5E476B7AE51}" type="datetimeFigureOut">
              <a:rPr lang="ru-RU" smtClean="0"/>
              <a:pPr/>
              <a:t>28.06.2022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A675-BBE1-4096-AAF0-F67CD88C2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8566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076C-32E9-4D86-BE8C-C5E476B7AE51}" type="datetimeFigureOut">
              <a:rPr lang="ru-RU" smtClean="0"/>
              <a:pPr/>
              <a:t>28.06.2022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A675-BBE1-4096-AAF0-F67CD88C2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7004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076C-32E9-4D86-BE8C-C5E476B7AE51}" type="datetimeFigureOut">
              <a:rPr lang="ru-RU" smtClean="0"/>
              <a:pPr/>
              <a:t>28.06.2022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A675-BBE1-4096-AAF0-F67CD88C2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77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076C-32E9-4D86-BE8C-C5E476B7AE51}" type="datetimeFigureOut">
              <a:rPr lang="ru-RU" smtClean="0"/>
              <a:pPr/>
              <a:t>28.06.2022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A675-BBE1-4096-AAF0-F67CD88C2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3069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076C-32E9-4D86-BE8C-C5E476B7AE51}" type="datetimeFigureOut">
              <a:rPr lang="ru-RU" smtClean="0"/>
              <a:pPr/>
              <a:t>28.06.2022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A675-BBE1-4096-AAF0-F67CD88C2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3031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6076C-32E9-4D86-BE8C-C5E476B7AE51}" type="datetimeFigureOut">
              <a:rPr lang="ru-RU" smtClean="0"/>
              <a:pPr/>
              <a:t>28.06.2022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1A675-BBE1-4096-AAF0-F67CD88C2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8433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lcity.ru/" TargetMode="External"/><Relationship Id="rId2" Type="http://schemas.openxmlformats.org/officeDocument/2006/relationships/hyperlink" Target="mailto:operator@rtro.r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0" y="529945"/>
            <a:ext cx="6858000" cy="9526466"/>
          </a:xfrm>
          <a:prstGeom prst="rect">
            <a:avLst/>
          </a:prstGeom>
          <a:noFill/>
          <a:ln w="28575" algn="in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22289" tIns="22289" rIns="22289" bIns="22289" numCol="1" anchor="t" anchorCtr="0" compatLnSpc="1">
            <a:prstTxWarp prst="textNoShape">
              <a:avLst/>
            </a:prstTxWarp>
          </a:bodyPr>
          <a:lstStyle/>
          <a:p>
            <a:pPr algn="ctr" defTabSz="557228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200" b="1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algn="ctr" defTabSz="557228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600" b="1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algn="ctr"/>
            <a:endParaRPr lang="ru-RU" sz="3600" b="1" dirty="0" smtClean="0">
              <a:solidFill>
                <a:srgbClr val="0070C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-4898" y="237239"/>
            <a:ext cx="6858006" cy="498380"/>
          </a:xfrm>
          <a:prstGeom prst="rect">
            <a:avLst/>
          </a:prstGeom>
          <a:solidFill>
            <a:srgbClr val="FF6600"/>
          </a:solidFill>
          <a:ln>
            <a:solidFill>
              <a:srgbClr val="EB6E1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56" b="1" dirty="0"/>
              <a:t>ВНИМАНИЕ!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-1" y="9526466"/>
            <a:ext cx="6853108" cy="37294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7228">
              <a:defRPr/>
            </a:pPr>
            <a:endParaRPr lang="ru-RU" sz="1463" dirty="0">
              <a:solidFill>
                <a:prstClr val="white"/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51914" y="6793883"/>
            <a:ext cx="6595733" cy="2662896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1" tIns="27860" rIns="55721" bIns="27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578149" algn="l"/>
              </a:tabLst>
              <a:defRPr/>
            </a:pPr>
            <a:r>
              <a:rPr lang="ru-RU" sz="2000" dirty="0" smtClean="0">
                <a:solidFill>
                  <a:srgbClr val="0070C0"/>
                </a:solidFill>
              </a:rPr>
              <a:t>     Вам </a:t>
            </a:r>
            <a:r>
              <a:rPr lang="ru-RU" sz="2000" dirty="0">
                <a:solidFill>
                  <a:srgbClr val="0070C0"/>
                </a:solidFill>
              </a:rPr>
              <a:t>необходимо </a:t>
            </a:r>
            <a:r>
              <a:rPr lang="ru-RU" sz="2000" dirty="0" smtClean="0">
                <a:solidFill>
                  <a:srgbClr val="0070C0"/>
                </a:solidFill>
              </a:rPr>
              <a:t>обратиться </a:t>
            </a:r>
            <a:r>
              <a:rPr lang="ru-RU" sz="2000" dirty="0">
                <a:solidFill>
                  <a:srgbClr val="0070C0"/>
                </a:solidFill>
              </a:rPr>
              <a:t>в </a:t>
            </a:r>
            <a:r>
              <a:rPr lang="ru-RU" sz="2000" dirty="0" smtClean="0">
                <a:solidFill>
                  <a:srgbClr val="0070C0"/>
                </a:solidFill>
              </a:rPr>
              <a:t>ООО </a:t>
            </a:r>
            <a:r>
              <a:rPr lang="ru-RU" sz="2000" dirty="0">
                <a:solidFill>
                  <a:srgbClr val="0070C0"/>
                </a:solidFill>
              </a:rPr>
              <a:t>«УК «ПЖКХ</a:t>
            </a:r>
            <a:r>
              <a:rPr lang="ru-RU" sz="2000" dirty="0" smtClean="0">
                <a:solidFill>
                  <a:srgbClr val="0070C0"/>
                </a:solidFill>
              </a:rPr>
              <a:t>» по адресу: </a:t>
            </a:r>
            <a:r>
              <a:rPr lang="ru-RU" altLang="ru-RU" sz="2000" dirty="0" smtClean="0">
                <a:solidFill>
                  <a:srgbClr val="0070C0"/>
                </a:solidFill>
              </a:rPr>
              <a:t>420087, г</a:t>
            </a:r>
            <a:r>
              <a:rPr lang="ru-RU" altLang="ru-RU" sz="2000" dirty="0">
                <a:solidFill>
                  <a:srgbClr val="0070C0"/>
                </a:solidFill>
              </a:rPr>
              <a:t>. Казань, ул. </a:t>
            </a:r>
            <a:r>
              <a:rPr lang="ru-RU" altLang="ru-RU" sz="2000" dirty="0" smtClean="0">
                <a:solidFill>
                  <a:srgbClr val="0070C0"/>
                </a:solidFill>
              </a:rPr>
              <a:t>Родины, д</a:t>
            </a:r>
            <a:r>
              <a:rPr lang="ru-RU" altLang="ru-RU" sz="2000" dirty="0">
                <a:solidFill>
                  <a:srgbClr val="0070C0"/>
                </a:solidFill>
              </a:rPr>
              <a:t>. 8, офис </a:t>
            </a:r>
            <a:r>
              <a:rPr lang="ru-RU" altLang="ru-RU" sz="2000" dirty="0" smtClean="0">
                <a:solidFill>
                  <a:srgbClr val="0070C0"/>
                </a:solidFill>
              </a:rPr>
              <a:t>10.</a:t>
            </a:r>
            <a:endParaRPr lang="en-US" altLang="ru-RU" sz="2000" dirty="0" smtClean="0">
              <a:solidFill>
                <a:srgbClr val="0070C0"/>
              </a:solidFill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578149" algn="l"/>
              </a:tabLst>
              <a:defRPr/>
            </a:pPr>
            <a:r>
              <a:rPr lang="ru-RU" altLang="ru-RU" sz="2000" dirty="0" smtClean="0">
                <a:solidFill>
                  <a:srgbClr val="0070C0"/>
                </a:solidFill>
              </a:rPr>
              <a:t>Е-</a:t>
            </a:r>
            <a:r>
              <a:rPr lang="ru-RU" altLang="ru-RU" sz="2000" dirty="0" err="1" smtClean="0">
                <a:solidFill>
                  <a:srgbClr val="0070C0"/>
                </a:solidFill>
              </a:rPr>
              <a:t>mail</a:t>
            </a:r>
            <a:r>
              <a:rPr lang="ru-RU" altLang="ru-RU" sz="2000" dirty="0">
                <a:solidFill>
                  <a:srgbClr val="0070C0"/>
                </a:solidFill>
              </a:rPr>
              <a:t>: </a:t>
            </a:r>
            <a:r>
              <a:rPr lang="ru-RU" altLang="ru-RU" sz="2000" dirty="0" smtClean="0">
                <a:solidFill>
                  <a:srgbClr val="0070C0"/>
                </a:solidFill>
                <a:hlinkClick r:id="rId2"/>
              </a:rPr>
              <a:t>operator@rtro.ru</a:t>
            </a:r>
            <a:r>
              <a:rPr lang="ru-RU" altLang="ru-RU" sz="2000" dirty="0" smtClean="0">
                <a:solidFill>
                  <a:srgbClr val="0070C0"/>
                </a:solidFill>
              </a:rPr>
              <a:t>.</a:t>
            </a:r>
            <a:endParaRPr lang="en-US" altLang="ru-RU" sz="2000" dirty="0" smtClean="0">
              <a:solidFill>
                <a:srgbClr val="0070C0"/>
              </a:solidFill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578149" algn="l"/>
              </a:tabLst>
              <a:defRPr/>
            </a:pPr>
            <a:r>
              <a:rPr lang="ru-RU" altLang="ru-RU" sz="2000" dirty="0" smtClean="0">
                <a:solidFill>
                  <a:srgbClr val="0070C0"/>
                </a:solidFill>
              </a:rPr>
              <a:t>E-</a:t>
            </a:r>
            <a:r>
              <a:rPr lang="ru-RU" altLang="ru-RU" sz="2000" dirty="0" err="1" smtClean="0">
                <a:solidFill>
                  <a:srgbClr val="0070C0"/>
                </a:solidFill>
              </a:rPr>
              <a:t>mail</a:t>
            </a:r>
            <a:r>
              <a:rPr lang="ru-RU" altLang="ru-RU" sz="2000" dirty="0" smtClean="0">
                <a:solidFill>
                  <a:srgbClr val="0070C0"/>
                </a:solidFill>
              </a:rPr>
              <a:t> </a:t>
            </a:r>
            <a:r>
              <a:rPr lang="ru-RU" altLang="ru-RU" sz="2000" dirty="0">
                <a:solidFill>
                  <a:srgbClr val="0070C0"/>
                </a:solidFill>
              </a:rPr>
              <a:t>(для жалоб и предложений</a:t>
            </a:r>
            <a:r>
              <a:rPr lang="ru-RU" altLang="ru-RU" sz="2000" dirty="0" smtClean="0">
                <a:solidFill>
                  <a:srgbClr val="0070C0"/>
                </a:solidFill>
              </a:rPr>
              <a:t>): sb-pgkh@clcity.ru. </a:t>
            </a:r>
            <a:endParaRPr lang="en-US" altLang="ru-RU" sz="2000" dirty="0" smtClean="0">
              <a:solidFill>
                <a:srgbClr val="0070C0"/>
              </a:solidFill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578149" algn="l"/>
              </a:tabLst>
              <a:defRPr/>
            </a:pPr>
            <a:r>
              <a:rPr lang="ru-RU" altLang="ru-RU" sz="2000" dirty="0" smtClean="0">
                <a:solidFill>
                  <a:srgbClr val="0070C0"/>
                </a:solidFill>
              </a:rPr>
              <a:t>Подать </a:t>
            </a:r>
            <a:r>
              <a:rPr lang="ru-RU" altLang="ru-RU" sz="2000" dirty="0">
                <a:solidFill>
                  <a:srgbClr val="0070C0"/>
                </a:solidFill>
              </a:rPr>
              <a:t>заявление на перерасчет платы возможно </a:t>
            </a:r>
            <a:r>
              <a:rPr lang="ru-RU" altLang="ru-RU" sz="2000" dirty="0" smtClean="0">
                <a:solidFill>
                  <a:srgbClr val="0070C0"/>
                </a:solidFill>
              </a:rPr>
              <a:t>также на </a:t>
            </a:r>
            <a:r>
              <a:rPr lang="ru-RU" altLang="ru-RU" sz="2000" dirty="0">
                <a:solidFill>
                  <a:srgbClr val="0070C0"/>
                </a:solidFill>
              </a:rPr>
              <a:t>официальном сайте регионального оператора </a:t>
            </a:r>
            <a:r>
              <a:rPr lang="ru-RU" altLang="ru-RU" sz="2000" dirty="0">
                <a:solidFill>
                  <a:srgbClr val="0070C0"/>
                </a:solidFill>
                <a:hlinkClick r:id="rId3"/>
              </a:rPr>
              <a:t>http://clcity.ru</a:t>
            </a:r>
            <a:r>
              <a:rPr lang="ru-RU" altLang="ru-RU" sz="2000" dirty="0" smtClean="0">
                <a:solidFill>
                  <a:srgbClr val="0070C0"/>
                </a:solidFill>
                <a:hlinkClick r:id="rId3"/>
              </a:rPr>
              <a:t>/</a:t>
            </a:r>
            <a:r>
              <a:rPr lang="ru-RU" altLang="ru-RU" sz="2000" dirty="0" smtClean="0">
                <a:solidFill>
                  <a:srgbClr val="0070C0"/>
                </a:solidFill>
              </a:rPr>
              <a:t>.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578149" algn="l"/>
              </a:tabLst>
              <a:defRPr/>
            </a:pPr>
            <a:r>
              <a:rPr lang="ru-RU" altLang="ru-RU" sz="2000" dirty="0" smtClean="0">
                <a:solidFill>
                  <a:srgbClr val="0070C0"/>
                </a:solidFill>
              </a:rPr>
              <a:t>Контактный </a:t>
            </a:r>
            <a:r>
              <a:rPr lang="ru-RU" altLang="ru-RU" sz="2000" dirty="0">
                <a:solidFill>
                  <a:srgbClr val="0070C0"/>
                </a:solidFill>
              </a:rPr>
              <a:t>телефон: 8 (843) </a:t>
            </a:r>
            <a:r>
              <a:rPr lang="ru-RU" altLang="ru-RU" sz="2000" dirty="0" smtClean="0">
                <a:solidFill>
                  <a:srgbClr val="0070C0"/>
                </a:solidFill>
              </a:rPr>
              <a:t>260-02-40.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96884" y="6165271"/>
            <a:ext cx="6305796" cy="704873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1" tIns="27860" rIns="55721" bIns="27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По вопросу перерасчета </a:t>
            </a:r>
            <a:r>
              <a:rPr lang="ru-RU" sz="2400" dirty="0" smtClean="0">
                <a:solidFill>
                  <a:schemeClr val="bg1"/>
                </a:solidFill>
              </a:rPr>
              <a:t>платы и </a:t>
            </a:r>
            <a:r>
              <a:rPr lang="ru-RU" sz="2400" dirty="0" err="1" smtClean="0">
                <a:solidFill>
                  <a:schemeClr val="bg1"/>
                </a:solidFill>
              </a:rPr>
              <a:t>непредоставления</a:t>
            </a:r>
            <a:r>
              <a:rPr lang="ru-RU" sz="2400" dirty="0" smtClean="0">
                <a:solidFill>
                  <a:schemeClr val="bg1"/>
                </a:solidFill>
              </a:rPr>
              <a:t> услуги обращение с ТКО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26239" y="4638426"/>
            <a:ext cx="6595733" cy="1252011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1" tIns="27860" rIns="55721" bIns="27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022" b="1" dirty="0">
              <a:solidFill>
                <a:srgbClr val="0070C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000" dirty="0" smtClean="0">
                <a:solidFill>
                  <a:srgbClr val="0070C0"/>
                </a:solidFill>
              </a:rPr>
              <a:t>      Данные </a:t>
            </a:r>
            <a:r>
              <a:rPr lang="ru-RU" altLang="ru-RU" sz="2000" dirty="0">
                <a:solidFill>
                  <a:srgbClr val="0070C0"/>
                </a:solidFill>
              </a:rPr>
              <a:t>для расчета за </a:t>
            </a:r>
            <a:r>
              <a:rPr lang="ru-RU" altLang="ru-RU" sz="2000" dirty="0" smtClean="0">
                <a:solidFill>
                  <a:srgbClr val="0070C0"/>
                </a:solidFill>
              </a:rPr>
              <a:t>услугу обращение </a:t>
            </a:r>
            <a:r>
              <a:rPr lang="ru-RU" altLang="ru-RU" sz="2000" dirty="0">
                <a:solidFill>
                  <a:srgbClr val="0070C0"/>
                </a:solidFill>
              </a:rPr>
              <a:t>с </a:t>
            </a:r>
            <a:r>
              <a:rPr lang="ru-RU" altLang="ru-RU" sz="2000" dirty="0" smtClean="0">
                <a:solidFill>
                  <a:srgbClr val="0070C0"/>
                </a:solidFill>
              </a:rPr>
              <a:t>ТКО </a:t>
            </a:r>
            <a:r>
              <a:rPr lang="ru-RU" altLang="ru-RU" sz="2000" dirty="0">
                <a:solidFill>
                  <a:srgbClr val="0070C0"/>
                </a:solidFill>
              </a:rPr>
              <a:t>в </a:t>
            </a:r>
            <a:r>
              <a:rPr lang="ru-RU" altLang="ru-RU" sz="2000" dirty="0" smtClean="0">
                <a:solidFill>
                  <a:srgbClr val="0070C0"/>
                </a:solidFill>
              </a:rPr>
              <a:t/>
            </a:r>
            <a:br>
              <a:rPr lang="ru-RU" altLang="ru-RU" sz="2000" dirty="0" smtClean="0">
                <a:solidFill>
                  <a:srgbClr val="0070C0"/>
                </a:solidFill>
              </a:rPr>
            </a:br>
            <a:r>
              <a:rPr lang="ru-RU" altLang="ru-RU" sz="2000" dirty="0" smtClean="0">
                <a:solidFill>
                  <a:srgbClr val="0070C0"/>
                </a:solidFill>
              </a:rPr>
              <a:t>АО </a:t>
            </a:r>
            <a:r>
              <a:rPr lang="ru-RU" altLang="ru-RU" sz="2000" dirty="0">
                <a:solidFill>
                  <a:srgbClr val="0070C0"/>
                </a:solidFill>
              </a:rPr>
              <a:t>«Татэнергосбыт» предоставляет ООО «УК «ПЖКХ</a:t>
            </a:r>
            <a:r>
              <a:rPr lang="ru-RU" altLang="ru-RU" sz="2000" dirty="0" smtClean="0">
                <a:solidFill>
                  <a:srgbClr val="0070C0"/>
                </a:solidFill>
              </a:rPr>
              <a:t>».</a:t>
            </a:r>
            <a:endParaRPr lang="ru-RU" altLang="ru-RU" sz="2000" dirty="0">
              <a:solidFill>
                <a:srgbClr val="0070C0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96883" y="4349792"/>
            <a:ext cx="6305797" cy="702338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1" tIns="27860" rIns="55721" bIns="27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Откуда </a:t>
            </a:r>
            <a:r>
              <a:rPr lang="ru-RU" sz="2400" dirty="0" smtClean="0">
                <a:solidFill>
                  <a:schemeClr val="bg1"/>
                </a:solidFill>
              </a:rPr>
              <a:t>взяты </a:t>
            </a:r>
            <a:r>
              <a:rPr lang="ru-RU" sz="2400" dirty="0">
                <a:solidFill>
                  <a:schemeClr val="bg1"/>
                </a:solidFill>
              </a:rPr>
              <a:t>данные для расчета платы по услуге «обращение с ТКО»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26239" y="805306"/>
            <a:ext cx="6595733" cy="3470039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1" tIns="27860" rIns="55721" bIns="27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u="sng" dirty="0">
                <a:solidFill>
                  <a:srgbClr val="0070C0"/>
                </a:solidFill>
              </a:rPr>
              <a:t>УВАЖАЕМЫЕ </a:t>
            </a:r>
            <a:r>
              <a:rPr lang="ru-RU" sz="2400" b="1" u="sng" dirty="0" smtClean="0">
                <a:solidFill>
                  <a:srgbClr val="0070C0"/>
                </a:solidFill>
              </a:rPr>
              <a:t>ЖИТЕЛИ!</a:t>
            </a:r>
            <a:r>
              <a:rPr lang="en-US" sz="2400" b="1" u="sng" dirty="0" smtClean="0">
                <a:solidFill>
                  <a:srgbClr val="0070C0"/>
                </a:solidFill>
              </a:rPr>
              <a:t>!!</a:t>
            </a:r>
            <a:endParaRPr lang="ru-RU" altLang="ru-RU" sz="2022" b="1" u="sng" dirty="0">
              <a:solidFill>
                <a:srgbClr val="0070C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dirty="0" smtClean="0">
                <a:solidFill>
                  <a:srgbClr val="0070C0"/>
                </a:solidFill>
              </a:rPr>
              <a:t>      </a:t>
            </a:r>
            <a:r>
              <a:rPr lang="ru-RU" altLang="ru-RU" sz="2400" b="1" dirty="0">
                <a:solidFill>
                  <a:srgbClr val="0070C0"/>
                </a:solidFill>
              </a:rPr>
              <a:t>АО «Татэнергосбыт» информирует о том, что в соответствии с поручением регионального оператора 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ООО </a:t>
            </a:r>
            <a:r>
              <a:rPr lang="ru-RU" altLang="ru-RU" sz="2400" b="1" dirty="0">
                <a:solidFill>
                  <a:srgbClr val="0070C0"/>
                </a:solidFill>
              </a:rPr>
              <a:t>«УК «ПЖКХ» в июне 2022 года по ряду домохозяйств произведен расчет (начисление) платы по услуге обращение с ТКО с осуществлением доначислений за период с марта 2019 года по май 2022 года</a:t>
            </a:r>
          </a:p>
        </p:txBody>
      </p:sp>
    </p:spTree>
    <p:extLst>
      <p:ext uri="{BB962C8B-B14F-4D97-AF65-F5344CB8AC3E}">
        <p14:creationId xmlns:p14="http://schemas.microsoft.com/office/powerpoint/2010/main" xmlns="" val="400952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469</TotalTime>
  <Words>161</Words>
  <Application>Microsoft Office PowerPoint</Application>
  <PresentationFormat>Лист A4 (210x297 мм)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Саярова Гульнара Тимирхановна</dc:creator>
  <cp:lastModifiedBy>Admin</cp:lastModifiedBy>
  <cp:revision>48</cp:revision>
  <cp:lastPrinted>2022-06-23T10:36:55Z</cp:lastPrinted>
  <dcterms:created xsi:type="dcterms:W3CDTF">2022-03-28T08:31:37Z</dcterms:created>
  <dcterms:modified xsi:type="dcterms:W3CDTF">2022-06-28T05:58:04Z</dcterms:modified>
</cp:coreProperties>
</file>