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70" r:id="rId2"/>
  </p:sldIdLst>
  <p:sldSz cx="12192000" cy="16256000"/>
  <p:notesSz cx="9872663" cy="67373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A2B"/>
    <a:srgbClr val="0070C0"/>
    <a:srgbClr val="FF6600"/>
    <a:srgbClr val="FBE5D6"/>
    <a:srgbClr val="EB6E19"/>
    <a:srgbClr val="338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6395" autoAdjust="0"/>
  </p:normalViewPr>
  <p:slideViewPr>
    <p:cSldViewPr snapToGrid="0">
      <p:cViewPr varScale="1">
        <p:scale>
          <a:sx n="35" d="100"/>
          <a:sy n="35" d="100"/>
        </p:scale>
        <p:origin x="1878" y="108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8524" cy="336313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2554" y="1"/>
            <a:ext cx="4278524" cy="336313"/>
          </a:xfrm>
          <a:prstGeom prst="rect">
            <a:avLst/>
          </a:prstGeom>
        </p:spPr>
        <p:txBody>
          <a:bodyPr vert="horz" lIns="91399" tIns="45700" rIns="91399" bIns="45700" rtlCol="0"/>
          <a:lstStyle>
            <a:lvl1pPr algn="r">
              <a:defRPr sz="1200"/>
            </a:lvl1pPr>
          </a:lstStyle>
          <a:p>
            <a:fld id="{AED5E802-8BDB-47CD-887C-195D615E42D7}" type="datetimeFigureOut">
              <a:rPr lang="ru-RU" smtClean="0"/>
              <a:t>14.11.2022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9388" y="506413"/>
            <a:ext cx="1893887" cy="2525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9" tIns="45700" rIns="91399" bIns="4570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109" y="3199727"/>
            <a:ext cx="7898448" cy="3031568"/>
          </a:xfrm>
          <a:prstGeom prst="rect">
            <a:avLst/>
          </a:prstGeom>
        </p:spPr>
        <p:txBody>
          <a:bodyPr vert="horz" lIns="91399" tIns="45700" rIns="91399" bIns="4570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9451"/>
            <a:ext cx="4278524" cy="336313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2554" y="6399451"/>
            <a:ext cx="4278524" cy="336313"/>
          </a:xfrm>
          <a:prstGeom prst="rect">
            <a:avLst/>
          </a:prstGeom>
        </p:spPr>
        <p:txBody>
          <a:bodyPr vert="horz" lIns="91399" tIns="45700" rIns="91399" bIns="45700" rtlCol="0" anchor="b"/>
          <a:lstStyle>
            <a:lvl1pPr algn="r">
              <a:defRPr sz="1200"/>
            </a:lvl1pPr>
          </a:lstStyle>
          <a:p>
            <a:fld id="{12BE6F89-50FF-45CA-9D57-CA209E577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921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E6F89-50FF-45CA-9D57-CA209E577AD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946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65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7853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71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72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00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278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92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9608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2518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7878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04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91083-6C12-4597-8084-2174A2A99CB8}" type="datetimeFigureOut">
              <a:rPr lang="ru-RU" smtClean="0"/>
              <a:t>14.11.2022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E2F08-3AFE-4738-9799-3ECD911307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740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79"/>
          <a:stretch/>
        </p:blipFill>
        <p:spPr>
          <a:xfrm>
            <a:off x="25734" y="12685781"/>
            <a:ext cx="12192000" cy="3570219"/>
          </a:xfrm>
          <a:prstGeom prst="rect">
            <a:avLst/>
          </a:prstGeom>
        </p:spPr>
      </p:pic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-4952" y="670920"/>
            <a:ext cx="12196951" cy="15216909"/>
          </a:xfrm>
          <a:prstGeom prst="rect">
            <a:avLst/>
          </a:prstGeom>
          <a:noFill/>
          <a:ln w="28575" algn="in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050" b="1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050" b="1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целях экономии вашего времени</a:t>
            </a:r>
            <a:endParaRPr lang="en-US" sz="5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АО «Татэнергосбыт»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реализована возможность получения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5400" b="1" u="sng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Справки о наличии/отсутствии </a:t>
            </a:r>
            <a:r>
              <a:rPr lang="ru-RU" sz="5400" b="1" u="sng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задолженности</a:t>
            </a:r>
            <a:r>
              <a:rPr lang="ru-RU" sz="54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r>
              <a:rPr lang="ru-RU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-28636"/>
            <a:ext cx="12191999" cy="1399112"/>
          </a:xfrm>
          <a:prstGeom prst="rect">
            <a:avLst/>
          </a:prstGeom>
          <a:solidFill>
            <a:srgbClr val="ED7A2B"/>
          </a:solidFill>
          <a:ln>
            <a:solidFill>
              <a:srgbClr val="EB6E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УВАЖАЕМЫЕ 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КЛИЕНТЫ!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696" y="10386166"/>
            <a:ext cx="8410937" cy="5538183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510" y="10733122"/>
            <a:ext cx="3837227" cy="3793369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5735" y="6795655"/>
            <a:ext cx="12191999" cy="2098963"/>
          </a:xfrm>
          <a:prstGeom prst="rect">
            <a:avLst/>
          </a:prstGeom>
          <a:solidFill>
            <a:srgbClr val="ED7A2B"/>
          </a:solidFill>
          <a:ln>
            <a:solidFill>
              <a:srgbClr val="EB6E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Воспользоваться преимуществами </a:t>
            </a:r>
          </a:p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данного сервиса возможно в </a:t>
            </a:r>
          </a:p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Личном кабинете физических лиц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98273" y="9335264"/>
            <a:ext cx="49737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www</a:t>
            </a:r>
            <a:r>
              <a:rPr lang="ru-RU" sz="3600" b="1" dirty="0" smtClean="0">
                <a:solidFill>
                  <a:schemeClr val="accent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r>
              <a:rPr lang="en-US" sz="3600" b="1" dirty="0" smtClean="0">
                <a:solidFill>
                  <a:schemeClr val="accent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tatenergosbyt.</a:t>
            </a:r>
            <a:r>
              <a:rPr lang="ru-RU" sz="3600" b="1" dirty="0" smtClean="0">
                <a:solidFill>
                  <a:schemeClr val="accent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ru</a:t>
            </a:r>
            <a:r>
              <a:rPr lang="en-US" sz="3600" b="1" dirty="0" smtClean="0">
                <a:solidFill>
                  <a:schemeClr val="accent2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chemeClr val="accent2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48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3332</TotalTime>
  <Words>36</Words>
  <Application>Microsoft Office PowerPoint</Application>
  <PresentationFormat>Произвольный</PresentationFormat>
  <Paragraphs>17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Саярова Гульнара Тимирхановна</dc:creator>
  <cp:lastModifiedBy>Пользователь Windows</cp:lastModifiedBy>
  <cp:revision>309</cp:revision>
  <cp:lastPrinted>2021-12-24T05:48:26Z</cp:lastPrinted>
  <dcterms:created xsi:type="dcterms:W3CDTF">2020-04-14T08:16:04Z</dcterms:created>
  <dcterms:modified xsi:type="dcterms:W3CDTF">2022-11-14T10:40:38Z</dcterms:modified>
</cp:coreProperties>
</file>