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E8B55-E424-E07F-29CF-19BF57A66D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ОСТОРОЖНО:</a:t>
            </a:r>
            <a:br>
              <a:rPr lang="ru-RU" dirty="0"/>
            </a:br>
            <a:r>
              <a:rPr lang="ru-RU" dirty="0"/>
              <a:t>МОШЕННИКИ!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AB2A27-013B-A968-FF0E-FA8064FC07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>
                <a:latin typeface="+mj-lt"/>
              </a:rPr>
              <a:t>ПРОКУРАТУРА </a:t>
            </a:r>
            <a:r>
              <a:rPr lang="ru-RU" sz="2400" dirty="0" smtClean="0">
                <a:latin typeface="+mj-lt"/>
              </a:rPr>
              <a:t>АЛЬКЕЕВСКОГО РАЙОНА ПРЕДУПРЕЖДАЕТ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59787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D9C9E-3A99-2373-629C-673B52B9F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2929" y="1073889"/>
            <a:ext cx="8187071" cy="511630"/>
          </a:xfrm>
        </p:spPr>
        <p:txBody>
          <a:bodyPr>
            <a:noAutofit/>
          </a:bodyPr>
          <a:lstStyle/>
          <a:p>
            <a:r>
              <a:rPr lang="ru-RU" sz="5400" dirty="0"/>
              <a:t>КАК НЕ СТАТЬ ЖЕРТВОЙ ОБМАНА: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A5046C-7820-25CD-DAD8-AF866F962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69035" y="1652632"/>
            <a:ext cx="9093666" cy="4563610"/>
          </a:xfrm>
        </p:spPr>
        <p:txBody>
          <a:bodyPr>
            <a:normAutofit fontScale="25000" lnSpcReduction="20000"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ru-RU" sz="8400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 сообщайте свои конфиденциальные сведения (паспортные данные, полный номер БАНКОВСКОЙ карты, PIN- и СVС-</a:t>
            </a:r>
            <a:r>
              <a:rPr lang="ru-RU" sz="8400" i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кодЫ</a:t>
            </a:r>
            <a:r>
              <a:rPr lang="ru-RU" sz="8400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через социальные СЕТИ и Мессенджеры;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8400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Не переходите по сомнительным ссылкам, не храните пароли от банковских карт и кошельков там, где их могут похитить;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8400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Игнорируйте сомнительные сообщения в виде просьбы отправки SMS на указанный номер;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8400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переводить деньги «НА ПОМОЩЬ» пострадавшему, позвоните ЕМУ по номеру, который записан у вас в телефонной книге и узнайте о подробностях;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8400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Быстрый заработок в интернете предлагают только мошенники.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11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Эмблема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472</TotalTime>
  <Words>37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Corbel</vt:lpstr>
      <vt:lpstr>Gill Sans MT</vt:lpstr>
      <vt:lpstr>Impact</vt:lpstr>
      <vt:lpstr>Times New Roman</vt:lpstr>
      <vt:lpstr>Эмблема</vt:lpstr>
      <vt:lpstr>ОСТОРОЖНО: МОШЕННИКИ!</vt:lpstr>
      <vt:lpstr>КАК НЕ СТАТЬ ЖЕРТВОЙ ОБМАНА: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ОСТОРОЖНО: МОШЕННИКИ!</dc:title>
  <dc:creator>Гайнутдинова Аделя Рушановна</dc:creator>
  <cp:lastModifiedBy>Хайруллина Луиза Халимовна</cp:lastModifiedBy>
  <cp:revision>2</cp:revision>
  <dcterms:created xsi:type="dcterms:W3CDTF">2024-02-22T07:08:56Z</dcterms:created>
  <dcterms:modified xsi:type="dcterms:W3CDTF">2024-03-20T15:48:56Z</dcterms:modified>
</cp:coreProperties>
</file>