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98" r:id="rId2"/>
    <p:sldId id="507" r:id="rId3"/>
    <p:sldId id="506" r:id="rId4"/>
    <p:sldId id="509" r:id="rId5"/>
    <p:sldId id="503" r:id="rId6"/>
    <p:sldId id="504" r:id="rId7"/>
    <p:sldId id="505" r:id="rId8"/>
    <p:sldId id="502" r:id="rId9"/>
    <p:sldId id="497" r:id="rId10"/>
    <p:sldId id="499" r:id="rId11"/>
    <p:sldId id="500" r:id="rId12"/>
    <p:sldId id="501" r:id="rId13"/>
    <p:sldId id="430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81" r:id="rId28"/>
    <p:sldId id="483" r:id="rId29"/>
    <p:sldId id="484" r:id="rId30"/>
    <p:sldId id="490" r:id="rId31"/>
    <p:sldId id="491" r:id="rId32"/>
    <p:sldId id="492" r:id="rId33"/>
    <p:sldId id="493" r:id="rId34"/>
    <p:sldId id="494" r:id="rId35"/>
    <p:sldId id="495" r:id="rId36"/>
    <p:sldId id="487" r:id="rId37"/>
    <p:sldId id="488" r:id="rId38"/>
    <p:sldId id="479" r:id="rId39"/>
    <p:sldId id="489" r:id="rId40"/>
    <p:sldId id="486" r:id="rId41"/>
    <p:sldId id="485" r:id="rId42"/>
    <p:sldId id="480" r:id="rId43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D4D"/>
    <a:srgbClr val="AF8F33"/>
    <a:srgbClr val="BB9837"/>
    <a:srgbClr val="515151"/>
    <a:srgbClr val="383838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416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530" y="3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D4029-FEFA-49B5-93FA-1FF3F9A65512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6956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530" y="9376956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10C8E-5EEE-41E7-AFCA-80D07777D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25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87625" y="1179513"/>
            <a:ext cx="10350500" cy="58229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17703" y="7375835"/>
            <a:ext cx="4141371" cy="69873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246581" cy="7759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2930195" y="0"/>
            <a:ext cx="2246581" cy="7759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4752189"/>
            <a:ext cx="2246581" cy="7759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2930195" y="14752189"/>
            <a:ext cx="2246581" cy="7759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9471E2C-72D7-481B-B2EA-F1FA5EAAC8E1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509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10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11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12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14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17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18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19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20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21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22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23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24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25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26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27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28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29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30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31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32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33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34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35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36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37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38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39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4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40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41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42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5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6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7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8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1233488"/>
            <a:ext cx="5930900" cy="3335337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79670" y="4751132"/>
            <a:ext cx="5437845" cy="3886861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numCol="1" spcCol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24"/>
          </p:nvPr>
        </p:nvSpPr>
        <p:spPr>
          <a:xfrm>
            <a:off x="3850473" y="9377302"/>
            <a:ext cx="2945479" cy="494615"/>
          </a:xfrm>
          <a:prstGeom prst="rect">
            <a:avLst/>
          </a:prstGeom>
          <a:noFill/>
          <a:ln w="0">
            <a:noFill/>
          </a:ln>
        </p:spPr>
        <p:txBody>
          <a:bodyPr lIns="90360" tIns="45360" rIns="90360" bIns="4536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F124DC-60D6-4A98-AAFC-496FAD47ADD8}" type="slidenum">
              <a:rPr lang="ru-RU" sz="1300" b="0" strike="noStrike" spc="-1">
                <a:solidFill>
                  <a:srgbClr val="000000"/>
                </a:solidFill>
                <a:latin typeface="Calibri"/>
              </a:rPr>
              <a:t>9</a:t>
            </a:fld>
            <a:endParaRPr lang="ru-RU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76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7B44617-B03F-457F-BB5A-1910D769329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ABBE102-FE4A-4B0D-A020-E03F90C9E88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427788-57DE-450A-A57C-3024B711C1E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D7DBB9-F5F9-4EE7-9DC5-243A7F4EE05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288D711-380C-4A9E-A216-947BCDA691A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E99A378-E997-4CFA-B91B-6B5C663AB04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D2BC1D5-682C-4860-A753-47FC65DD274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318B804-BDCE-4A8D-8F01-8CD368B8A3F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F1C1A97-E20A-4644-9080-78F06D85035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42D85C9-DF14-4AA8-B255-6D5764A9E9D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6181DB4-3147-4933-A880-B10FC16F5E9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50BB54-8E25-4433-AB82-52DF13D933F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0D9858F-C3F1-4CE8-862A-44847BB1A60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2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2.jpe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2.jpe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1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2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2.jpe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2.jpe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2.jpe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2.jpe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2.jpeg"/><Relationship Id="rId9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2.jpeg"/><Relationship Id="rId9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2.jpeg"/><Relationship Id="rId9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g"/><Relationship Id="rId5" Type="http://schemas.openxmlformats.org/officeDocument/2006/relationships/image" Target="../media/image158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emf"/><Relationship Id="rId5" Type="http://schemas.openxmlformats.org/officeDocument/2006/relationships/image" Target="../media/image169.emf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emf"/><Relationship Id="rId5" Type="http://schemas.openxmlformats.org/officeDocument/2006/relationships/image" Target="../media/image171.emf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emf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em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emf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Главы района с учащимися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146" name="Picture 2" descr="C:\Users\User\Desktop\доклад сесссия глава\7vpZ_WamH4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013208"/>
            <a:ext cx="4742552" cy="53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944640"/>
            <a:ext cx="4855320" cy="53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10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9817946" cy="7556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МБУК «Историко-краеведческий музей им. </a:t>
            </a:r>
            <a:r>
              <a:rPr lang="ru-RU" sz="24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С.М.Лисенкова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spc="-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Клуб 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4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П.П.Хузангая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spc="-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39" y="1213264"/>
            <a:ext cx="5024764" cy="231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0" y="1213262"/>
            <a:ext cx="5081523" cy="51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39" y="3669146"/>
            <a:ext cx="5024764" cy="27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0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11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9817946" cy="4232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</a:t>
            </a:r>
            <a:r>
              <a:rPr lang="ru-RU" sz="24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Алькеевское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киноучреждение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spc="-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39" y="1413318"/>
            <a:ext cx="5074303" cy="482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70" y="3997655"/>
            <a:ext cx="4908973" cy="22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70" y="1426544"/>
            <a:ext cx="4908973" cy="24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6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12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9817946" cy="4232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 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Алькеевская</a:t>
            </a:r>
            <a:r>
              <a:rPr lang="ru-RU" sz="24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ДМШ</a:t>
            </a:r>
            <a:endParaRPr lang="ru-RU" sz="2400" b="1" spc="-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97" y="1413318"/>
            <a:ext cx="6261946" cy="466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44" y="1413318"/>
            <a:ext cx="3352800" cy="466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5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13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trike="noStrike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Тяжбердинское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04457" y="5803319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213263"/>
            <a:ext cx="3038476" cy="183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49" y="1213262"/>
            <a:ext cx="3135993" cy="183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1" y="4833258"/>
            <a:ext cx="3135991" cy="15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49" y="3170711"/>
            <a:ext cx="3135993" cy="15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4833258"/>
            <a:ext cx="3068610" cy="15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3048000"/>
            <a:ext cx="3038476" cy="162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89" y="1238074"/>
            <a:ext cx="3687082" cy="178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89" y="3185699"/>
            <a:ext cx="3687082" cy="15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89" y="4929414"/>
            <a:ext cx="368708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7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14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trike="noStrike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Старочелнинское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04457" y="5803319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013208"/>
            <a:ext cx="3087687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3771785"/>
            <a:ext cx="3087687" cy="24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33" y="3771784"/>
            <a:ext cx="3198995" cy="24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85" y="3771785"/>
            <a:ext cx="3614057" cy="241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86" y="1072172"/>
            <a:ext cx="3614057" cy="250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33" y="1095634"/>
            <a:ext cx="3198995" cy="2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15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trike="noStrike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Староматакское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04457" y="5803319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04" y="1413318"/>
            <a:ext cx="4510082" cy="216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63" y="3726995"/>
            <a:ext cx="3984008" cy="27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63" y="1413317"/>
            <a:ext cx="3984008" cy="21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04" y="3947886"/>
            <a:ext cx="4510081" cy="248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9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16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trike="noStrike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Чувашско</a:t>
            </a: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-Бурнаевское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04457" y="5803319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1213263"/>
            <a:ext cx="5254171" cy="25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06" y="4090687"/>
            <a:ext cx="5284394" cy="248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84" y="4015340"/>
            <a:ext cx="4501893" cy="255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84" y="1213263"/>
            <a:ext cx="4501893" cy="25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8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17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Нижнекачеевское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04457" y="5803319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55" y="4121716"/>
            <a:ext cx="5241502" cy="245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55" y="1213263"/>
            <a:ext cx="5241502" cy="274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07" y="4121716"/>
            <a:ext cx="4455070" cy="245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07" y="1213262"/>
            <a:ext cx="4455070" cy="274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4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18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Шибашинское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4782059"/>
            <a:ext cx="3114874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116653"/>
            <a:ext cx="3114874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2968318"/>
            <a:ext cx="3114874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57" y="4706780"/>
            <a:ext cx="287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47" y="1116653"/>
            <a:ext cx="629141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47" y="4667625"/>
            <a:ext cx="304281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6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19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Юхмачинское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strike="noStrike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05" y="1018155"/>
            <a:ext cx="3362017" cy="208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05" y="3416940"/>
            <a:ext cx="3357544" cy="304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1050535"/>
            <a:ext cx="398907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31" y="1042236"/>
            <a:ext cx="252949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30" y="4445640"/>
            <a:ext cx="2542299" cy="206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30" y="3136520"/>
            <a:ext cx="2542299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3416941"/>
            <a:ext cx="2220686" cy="27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G-20241127-WA005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377" y="3416941"/>
            <a:ext cx="1581150" cy="277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5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Главы района с учащимися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147" name="Picture 3" descr="C:\Users\User\Desktop\доклад сесссия глава\антикорр1 гла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14" y="944280"/>
            <a:ext cx="5217186" cy="53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9" y="944640"/>
            <a:ext cx="5022141" cy="53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20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Чувашско-Бродское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73" y="3802021"/>
            <a:ext cx="2149584" cy="111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39" y="2656341"/>
            <a:ext cx="2142417" cy="10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7" y="1318068"/>
            <a:ext cx="2114920" cy="12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4" y="5033808"/>
            <a:ext cx="216376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20" y="1318068"/>
            <a:ext cx="2420937" cy="12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20" y="2656341"/>
            <a:ext cx="2420937" cy="10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09" y="4372039"/>
            <a:ext cx="1560513" cy="22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86" y="5087257"/>
            <a:ext cx="2460171" cy="153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72" y="1318068"/>
            <a:ext cx="2089357" cy="12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54" y="4372039"/>
            <a:ext cx="1599646" cy="22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09" y="2685102"/>
            <a:ext cx="14573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54" y="2709011"/>
            <a:ext cx="1562798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55" y="2656341"/>
            <a:ext cx="2094374" cy="10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520" y="3849213"/>
            <a:ext cx="2098109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08" y="1341530"/>
            <a:ext cx="3199291" cy="12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20" y="3823735"/>
            <a:ext cx="2420937" cy="10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72" y="5087257"/>
            <a:ext cx="2089357" cy="15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21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Каргопольское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0" y="3916266"/>
            <a:ext cx="5275979" cy="254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1" y="1013207"/>
            <a:ext cx="5275980" cy="278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77" y="3024808"/>
            <a:ext cx="2911419" cy="17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57" y="1072887"/>
            <a:ext cx="2889739" cy="169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77" y="4984581"/>
            <a:ext cx="2911419" cy="14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53" y="4040783"/>
            <a:ext cx="1662249" cy="24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072887"/>
            <a:ext cx="1651362" cy="25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22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Кошкинское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" y="1213261"/>
            <a:ext cx="2287094" cy="24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213263"/>
            <a:ext cx="4049486" cy="236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1213262"/>
            <a:ext cx="3579194" cy="24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9" y="3809238"/>
            <a:ext cx="3467235" cy="23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84" y="3809239"/>
            <a:ext cx="3069999" cy="23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" y="3809239"/>
            <a:ext cx="3332123" cy="237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23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Нижнеалькеевское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94" y="3927397"/>
            <a:ext cx="2667549" cy="26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79" y="3927397"/>
            <a:ext cx="2282241" cy="26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41" y="4024275"/>
            <a:ext cx="2695859" cy="25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24" y="3993143"/>
            <a:ext cx="2189163" cy="2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921" y="1213263"/>
            <a:ext cx="3288279" cy="26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78" y="1213263"/>
            <a:ext cx="3261693" cy="26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66" y="1213263"/>
            <a:ext cx="3326033" cy="26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4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24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Салмановское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0755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65" y="1101629"/>
            <a:ext cx="2176427" cy="16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66" y="3319689"/>
            <a:ext cx="2219325" cy="18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61" y="1059353"/>
            <a:ext cx="3279710" cy="17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81" y="1156142"/>
            <a:ext cx="2152940" cy="16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159" y="3416939"/>
            <a:ext cx="2272041" cy="17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61" y="3280228"/>
            <a:ext cx="327971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19" y="5276948"/>
            <a:ext cx="2263821" cy="10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55" y="5276948"/>
            <a:ext cx="2787037" cy="10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30" y="1156141"/>
            <a:ext cx="2301069" cy="163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56" y="3357789"/>
            <a:ext cx="2086265" cy="17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25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Старосалмановское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22" y="1262889"/>
            <a:ext cx="3019878" cy="177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83" y="1307152"/>
            <a:ext cx="3087387" cy="172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60" y="3271383"/>
            <a:ext cx="2970193" cy="195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61" y="1262889"/>
            <a:ext cx="2970192" cy="177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81" y="3279775"/>
            <a:ext cx="3087387" cy="18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8" y="3279775"/>
            <a:ext cx="2971801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26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Старокамкинское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" y="3782102"/>
            <a:ext cx="2875069" cy="25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047556"/>
            <a:ext cx="2936754" cy="218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04" y="3816651"/>
            <a:ext cx="3083039" cy="11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38" y="1049141"/>
            <a:ext cx="397436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78" y="4999000"/>
            <a:ext cx="3121366" cy="13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77" y="1049141"/>
            <a:ext cx="3121366" cy="21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263" y="3816651"/>
            <a:ext cx="1785937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38" y="5239755"/>
            <a:ext cx="3974362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38" y="3816651"/>
            <a:ext cx="1785937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27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Верхнеколчуринское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5" y="3783806"/>
            <a:ext cx="3295517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0" y="1206346"/>
            <a:ext cx="3286968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99" y="3783806"/>
            <a:ext cx="3018971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99" y="1213263"/>
            <a:ext cx="3018972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783805"/>
            <a:ext cx="207554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9" y="1206345"/>
            <a:ext cx="1666032" cy="232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15" y="3783805"/>
            <a:ext cx="1586706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213263"/>
            <a:ext cx="2025650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4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28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Борискинское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0" y="1213262"/>
            <a:ext cx="6850742" cy="497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213262"/>
            <a:ext cx="2577846" cy="23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4025899"/>
            <a:ext cx="2577846" cy="231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29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Старохурадинское</a:t>
            </a: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30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98" y="3766798"/>
            <a:ext cx="4117159" cy="242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1" y="1013208"/>
            <a:ext cx="4174417" cy="241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77" y="1013207"/>
            <a:ext cx="5653223" cy="241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42" y="3836973"/>
            <a:ext cx="5615858" cy="235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6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помощника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013208"/>
            <a:ext cx="5162550" cy="5067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013208"/>
            <a:ext cx="542364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30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6" y="281551"/>
            <a:ext cx="10166289" cy="450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Еженедельный родительский </a:t>
            </a:r>
            <a:r>
              <a:rPr lang="ru-RU" sz="26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 качества </a:t>
            </a: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питания</a:t>
            </a:r>
            <a:endParaRPr lang="ru-RU" sz="26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89" y="1062834"/>
            <a:ext cx="3687763" cy="235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89" y="3744685"/>
            <a:ext cx="3687763" cy="233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1062834"/>
            <a:ext cx="5882534" cy="51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6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31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6" y="281551"/>
            <a:ext cx="10166289" cy="8110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 </a:t>
            </a:r>
            <a:r>
              <a:rPr lang="ru-RU" sz="26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представителями </a:t>
            </a: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прокуратуры в коллективах образовательных учреждений</a:t>
            </a:r>
            <a:endParaRPr lang="ru-RU" sz="26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64" y="1365250"/>
            <a:ext cx="4396922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19" y="1365250"/>
            <a:ext cx="4689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9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32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6" y="281551"/>
            <a:ext cx="10166289" cy="8110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СКАЖЕМ КОРРУПЦИИ НЕТ | КОНКУРС ТВОРЧЕСКИХ РАБОТ "МЫ ПРОТИВ КОРРУПЦИИ"</a:t>
            </a:r>
            <a:endParaRPr lang="ru-RU" sz="26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1" y="1092627"/>
            <a:ext cx="4440210" cy="548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92" y="1213262"/>
            <a:ext cx="5145510" cy="51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33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6" y="281551"/>
            <a:ext cx="10166289" cy="450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 конкурса рисунков и сочинений</a:t>
            </a:r>
            <a:endParaRPr lang="ru-RU" sz="26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30" y="1448427"/>
            <a:ext cx="4992914" cy="224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2" y="3902528"/>
            <a:ext cx="3931438" cy="228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96" y="1448428"/>
            <a:ext cx="3983204" cy="224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30" y="3983925"/>
            <a:ext cx="4992914" cy="22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34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6" y="281551"/>
            <a:ext cx="10166289" cy="450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Антикоррупционное воспитание в начальных классах</a:t>
            </a:r>
            <a:endParaRPr lang="ru-RU" sz="26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34" y="1326201"/>
            <a:ext cx="4597209" cy="48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19" y="1326200"/>
            <a:ext cx="4863809" cy="48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35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6" y="281551"/>
            <a:ext cx="10166289" cy="4509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Обновление стендов </a:t>
            </a:r>
            <a:endParaRPr lang="ru-RU" sz="2600" b="1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3592512"/>
            <a:ext cx="4409621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1213263"/>
            <a:ext cx="4409622" cy="220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78" y="1213263"/>
            <a:ext cx="4395108" cy="50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2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36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013208"/>
            <a:ext cx="4918529" cy="55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1013208"/>
            <a:ext cx="5091907" cy="555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5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37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1" y="1013208"/>
            <a:ext cx="5120142" cy="569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9" y="944640"/>
            <a:ext cx="4804492" cy="562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5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38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6" y="944639"/>
            <a:ext cx="10699624" cy="551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8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39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213263"/>
            <a:ext cx="10551960" cy="535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0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4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помощника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9" y="1013208"/>
            <a:ext cx="5470361" cy="2720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26" y="1013208"/>
            <a:ext cx="4800173" cy="2720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88" y="4062140"/>
            <a:ext cx="5483632" cy="2510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26" y="4062139"/>
            <a:ext cx="4782885" cy="25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40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28" y="1213263"/>
            <a:ext cx="10024029" cy="51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3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41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4" y="1213263"/>
            <a:ext cx="9840685" cy="48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42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листовок, </a:t>
            </a:r>
            <a:r>
              <a:rPr lang="ru-RU" sz="3000" b="1" spc="-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евробуклетов</a:t>
            </a:r>
            <a:endParaRPr lang="ru-RU" sz="3000" b="1" spc="-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54" y="1169226"/>
            <a:ext cx="5916132" cy="501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213262"/>
            <a:ext cx="4145389" cy="49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5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Заседания комиссии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0" y="1213263"/>
            <a:ext cx="5068860" cy="5168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20" y="1250366"/>
            <a:ext cx="5275980" cy="51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6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Заседания комиссии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0" y="1213263"/>
            <a:ext cx="4559137" cy="5359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0" y="1098963"/>
            <a:ext cx="5540250" cy="54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7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Заседания комиссии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013207"/>
            <a:ext cx="5423645" cy="5559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13208"/>
            <a:ext cx="5353050" cy="55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8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с населением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939929" y="5803318"/>
            <a:ext cx="775419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27" y="3889035"/>
            <a:ext cx="3634830" cy="256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1206346"/>
            <a:ext cx="3530573" cy="249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26" y="1213263"/>
            <a:ext cx="3649031" cy="248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1206345"/>
            <a:ext cx="2782207" cy="249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0" y="3881438"/>
            <a:ext cx="3530573" cy="257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3934732"/>
            <a:ext cx="2782207" cy="24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4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03B6D618-602C-4C8C-95A1-AE06A1199CA4}" type="slidenum">
              <a:t>9</a:t>
            </a:fld>
            <a:endParaRPr/>
          </a:p>
        </p:txBody>
      </p:sp>
      <p:cxnSp>
        <p:nvCxnSpPr>
          <p:cNvPr id="104" name="Прямая соединительная линия 4"/>
          <p:cNvCxnSpPr/>
          <p:nvPr/>
        </p:nvCxnSpPr>
        <p:spPr>
          <a:xfrm>
            <a:off x="1065240" y="944280"/>
            <a:ext cx="10551960" cy="360"/>
          </a:xfrm>
          <a:prstGeom prst="straightConnector1">
            <a:avLst/>
          </a:prstGeom>
          <a:ln>
            <a:solidFill>
              <a:srgbClr val="DADADA"/>
            </a:solidFill>
          </a:ln>
        </p:spPr>
      </p:cxnSp>
      <p:sp>
        <p:nvSpPr>
          <p:cNvPr id="145" name="TextBox 11"/>
          <p:cNvSpPr/>
          <p:nvPr/>
        </p:nvSpPr>
        <p:spPr>
          <a:xfrm>
            <a:off x="1604797" y="281551"/>
            <a:ext cx="8039160" cy="8110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spc="-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с руководителями учреждений культуры </a:t>
            </a:r>
          </a:p>
        </p:txBody>
      </p:sp>
      <p:sp>
        <p:nvSpPr>
          <p:cNvPr id="146" name="object 91"/>
          <p:cNvSpPr/>
          <p:nvPr/>
        </p:nvSpPr>
        <p:spPr>
          <a:xfrm>
            <a:off x="367920" y="-11880"/>
            <a:ext cx="439560" cy="685764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20253"/>
          <a:stretch/>
        </p:blipFill>
        <p:spPr>
          <a:xfrm>
            <a:off x="921458" y="160993"/>
            <a:ext cx="983541" cy="783287"/>
          </a:xfrm>
          <a:prstGeom prst="rect">
            <a:avLst/>
          </a:prstGeom>
        </p:spPr>
      </p:pic>
      <p:sp>
        <p:nvSpPr>
          <p:cNvPr id="4" name="AutoShape 2" descr="blob:https://web.whatsapp.com/9a8aeeb8-623d-41df-b494-699e310bae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1f75c68e-fa23-41a1-9418-6918915ad1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whatsapp.com/18245c24-bd1a-448d-b1b7-79969a49e0c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blob:https://web.whatsapp.com/9c4abbe7-be1e-4039-96e7-9145588867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1459" y="1013208"/>
            <a:ext cx="9772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AutoNum type="arabicPeriod"/>
            </a:pPr>
            <a:endParaRPr lang="ru-RU" sz="2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383264"/>
            <a:ext cx="4582536" cy="397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70" y="1413318"/>
            <a:ext cx="4866973" cy="394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9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44452</TotalTime>
  <Words>236</Words>
  <Application>Microsoft Office PowerPoint</Application>
  <PresentationFormat>Произвольный</PresentationFormat>
  <Paragraphs>127</Paragraphs>
  <Slides>42</Slides>
  <Notes>42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2344</cp:revision>
  <cp:lastPrinted>2024-06-05T05:20:01Z</cp:lastPrinted>
  <dcterms:created xsi:type="dcterms:W3CDTF">2020-07-08T08:34:25Z</dcterms:created>
  <dcterms:modified xsi:type="dcterms:W3CDTF">2025-01-31T16:24:22Z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23</vt:r8>
  </property>
  <property fmtid="{D5CDD505-2E9C-101B-9397-08002B2CF9AE}" pid="3" name="PresentationFormat">
    <vt:lpwstr>Произвольный</vt:lpwstr>
  </property>
  <property fmtid="{D5CDD505-2E9C-101B-9397-08002B2CF9AE}" pid="4" name="Slides">
    <vt:r8>49</vt:r8>
  </property>
</Properties>
</file>