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71" r:id="rId2"/>
    <p:sldId id="467" r:id="rId3"/>
    <p:sldId id="430" r:id="rId4"/>
    <p:sldId id="474" r:id="rId5"/>
    <p:sldId id="470" r:id="rId6"/>
    <p:sldId id="469" r:id="rId7"/>
    <p:sldId id="475" r:id="rId8"/>
    <p:sldId id="483" r:id="rId9"/>
    <p:sldId id="476" r:id="rId10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AD4D"/>
    <a:srgbClr val="AF8F33"/>
    <a:srgbClr val="BB9837"/>
    <a:srgbClr val="515151"/>
    <a:srgbClr val="383838"/>
    <a:srgbClr val="C5E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-1416" y="-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6058" cy="4957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530" y="3"/>
            <a:ext cx="2946058" cy="4957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D4029-FEFA-49B5-93FA-1FF3F9A65512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6956"/>
            <a:ext cx="2946058" cy="4957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530" y="9376956"/>
            <a:ext cx="2946058" cy="4957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10C8E-5EEE-41E7-AFCA-80D07777D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925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2587625" y="1179513"/>
            <a:ext cx="10350500" cy="582295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17703" y="7375835"/>
            <a:ext cx="4141371" cy="698735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2246581" cy="77590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 idx="7"/>
          </p:nvPr>
        </p:nvSpPr>
        <p:spPr>
          <a:xfrm>
            <a:off x="2930195" y="0"/>
            <a:ext cx="2246581" cy="77590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ftr" idx="8"/>
          </p:nvPr>
        </p:nvSpPr>
        <p:spPr>
          <a:xfrm>
            <a:off x="0" y="14752189"/>
            <a:ext cx="2246581" cy="77590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87" name="PlaceHolder 6"/>
          <p:cNvSpPr>
            <a:spLocks noGrp="1"/>
          </p:cNvSpPr>
          <p:nvPr>
            <p:ph type="sldNum" idx="9"/>
          </p:nvPr>
        </p:nvSpPr>
        <p:spPr>
          <a:xfrm>
            <a:off x="2930195" y="14752189"/>
            <a:ext cx="2246581" cy="77590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99471E2C-72D7-481B-B2EA-F1FA5EAAC8E1}" type="slidenum"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35095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388" y="1233488"/>
            <a:ext cx="5930900" cy="3335337"/>
          </a:xfrm>
          <a:prstGeom prst="rect">
            <a:avLst/>
          </a:prstGeom>
          <a:ln w="0">
            <a:noFill/>
          </a:ln>
        </p:spPr>
      </p:sp>
      <p:sp>
        <p:nvSpPr>
          <p:cNvPr id="985" name="PlaceHolder 2"/>
          <p:cNvSpPr>
            <a:spLocks noGrp="1"/>
          </p:cNvSpPr>
          <p:nvPr>
            <p:ph type="body"/>
          </p:nvPr>
        </p:nvSpPr>
        <p:spPr>
          <a:xfrm>
            <a:off x="679670" y="4751132"/>
            <a:ext cx="5437845" cy="3886861"/>
          </a:xfrm>
          <a:prstGeom prst="rect">
            <a:avLst/>
          </a:prstGeom>
          <a:noFill/>
          <a:ln w="0">
            <a:noFill/>
          </a:ln>
        </p:spPr>
        <p:txBody>
          <a:bodyPr lIns="90360" tIns="45360" rIns="90360" bIns="45360" numCol="1" spcCol="0" anchor="t">
            <a:noAutofit/>
          </a:bodyPr>
          <a:lstStyle/>
          <a:p>
            <a:pPr marL="216000" indent="0">
              <a:buNone/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6" name="PlaceHolder 3"/>
          <p:cNvSpPr>
            <a:spLocks noGrp="1"/>
          </p:cNvSpPr>
          <p:nvPr>
            <p:ph type="sldNum" idx="24"/>
          </p:nvPr>
        </p:nvSpPr>
        <p:spPr>
          <a:xfrm>
            <a:off x="3850473" y="9377302"/>
            <a:ext cx="2945479" cy="494615"/>
          </a:xfrm>
          <a:prstGeom prst="rect">
            <a:avLst/>
          </a:prstGeom>
          <a:noFill/>
          <a:ln w="0">
            <a:noFill/>
          </a:ln>
        </p:spPr>
        <p:txBody>
          <a:bodyPr lIns="90360" tIns="45360" rIns="90360" bIns="45360"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3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5F124DC-60D6-4A98-AAFC-496FAD47ADD8}" type="slidenum">
              <a:rPr lang="ru-RU" sz="1300" b="0" strike="noStrike" spc="-1">
                <a:solidFill>
                  <a:srgbClr val="000000"/>
                </a:solidFill>
                <a:latin typeface="Calibri"/>
              </a:rPr>
              <a:t>1</a:t>
            </a:fld>
            <a:endParaRPr lang="ru-RU" sz="13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49766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388" y="1233488"/>
            <a:ext cx="5930900" cy="3335337"/>
          </a:xfrm>
          <a:prstGeom prst="rect">
            <a:avLst/>
          </a:prstGeom>
          <a:ln w="0">
            <a:noFill/>
          </a:ln>
        </p:spPr>
      </p:sp>
      <p:sp>
        <p:nvSpPr>
          <p:cNvPr id="985" name="PlaceHolder 2"/>
          <p:cNvSpPr>
            <a:spLocks noGrp="1"/>
          </p:cNvSpPr>
          <p:nvPr>
            <p:ph type="body"/>
          </p:nvPr>
        </p:nvSpPr>
        <p:spPr>
          <a:xfrm>
            <a:off x="679670" y="4751132"/>
            <a:ext cx="5437845" cy="3886861"/>
          </a:xfrm>
          <a:prstGeom prst="rect">
            <a:avLst/>
          </a:prstGeom>
          <a:noFill/>
          <a:ln w="0">
            <a:noFill/>
          </a:ln>
        </p:spPr>
        <p:txBody>
          <a:bodyPr lIns="90360" tIns="45360" rIns="90360" bIns="45360" numCol="1" spcCol="0" anchor="t">
            <a:noAutofit/>
          </a:bodyPr>
          <a:lstStyle/>
          <a:p>
            <a:pPr marL="216000" indent="0">
              <a:buNone/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6" name="PlaceHolder 3"/>
          <p:cNvSpPr>
            <a:spLocks noGrp="1"/>
          </p:cNvSpPr>
          <p:nvPr>
            <p:ph type="sldNum" idx="24"/>
          </p:nvPr>
        </p:nvSpPr>
        <p:spPr>
          <a:xfrm>
            <a:off x="3850473" y="9377302"/>
            <a:ext cx="2945479" cy="494615"/>
          </a:xfrm>
          <a:prstGeom prst="rect">
            <a:avLst/>
          </a:prstGeom>
          <a:noFill/>
          <a:ln w="0">
            <a:noFill/>
          </a:ln>
        </p:spPr>
        <p:txBody>
          <a:bodyPr lIns="90360" tIns="45360" rIns="90360" bIns="45360"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3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5F124DC-60D6-4A98-AAFC-496FAD47ADD8}" type="slidenum">
              <a:rPr lang="ru-RU" sz="1300" b="0" strike="noStrike" spc="-1">
                <a:solidFill>
                  <a:srgbClr val="000000"/>
                </a:solidFill>
                <a:latin typeface="Calibri"/>
              </a:rPr>
              <a:t>2</a:t>
            </a:fld>
            <a:endParaRPr lang="ru-RU" sz="13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49766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388" y="1233488"/>
            <a:ext cx="5930900" cy="3335337"/>
          </a:xfrm>
          <a:prstGeom prst="rect">
            <a:avLst/>
          </a:prstGeom>
          <a:ln w="0">
            <a:noFill/>
          </a:ln>
        </p:spPr>
      </p:sp>
      <p:sp>
        <p:nvSpPr>
          <p:cNvPr id="985" name="PlaceHolder 2"/>
          <p:cNvSpPr>
            <a:spLocks noGrp="1"/>
          </p:cNvSpPr>
          <p:nvPr>
            <p:ph type="body"/>
          </p:nvPr>
        </p:nvSpPr>
        <p:spPr>
          <a:xfrm>
            <a:off x="679670" y="4751132"/>
            <a:ext cx="5437845" cy="3886861"/>
          </a:xfrm>
          <a:prstGeom prst="rect">
            <a:avLst/>
          </a:prstGeom>
          <a:noFill/>
          <a:ln w="0">
            <a:noFill/>
          </a:ln>
        </p:spPr>
        <p:txBody>
          <a:bodyPr lIns="90360" tIns="45360" rIns="90360" bIns="45360" numCol="1" spcCol="0" anchor="t">
            <a:noAutofit/>
          </a:bodyPr>
          <a:lstStyle/>
          <a:p>
            <a:pPr marL="216000" indent="0">
              <a:buNone/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6" name="PlaceHolder 3"/>
          <p:cNvSpPr>
            <a:spLocks noGrp="1"/>
          </p:cNvSpPr>
          <p:nvPr>
            <p:ph type="sldNum" idx="24"/>
          </p:nvPr>
        </p:nvSpPr>
        <p:spPr>
          <a:xfrm>
            <a:off x="3850473" y="9377302"/>
            <a:ext cx="2945479" cy="494615"/>
          </a:xfrm>
          <a:prstGeom prst="rect">
            <a:avLst/>
          </a:prstGeom>
          <a:noFill/>
          <a:ln w="0">
            <a:noFill/>
          </a:ln>
        </p:spPr>
        <p:txBody>
          <a:bodyPr lIns="90360" tIns="45360" rIns="90360" bIns="45360"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3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5F124DC-60D6-4A98-AAFC-496FAD47ADD8}" type="slidenum">
              <a:rPr lang="ru-RU" sz="1300" b="0" strike="noStrike" spc="-1">
                <a:solidFill>
                  <a:srgbClr val="000000"/>
                </a:solidFill>
                <a:latin typeface="Calibri"/>
              </a:rPr>
              <a:t>3</a:t>
            </a:fld>
            <a:endParaRPr lang="ru-RU" sz="13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49766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388" y="1233488"/>
            <a:ext cx="5930900" cy="3335337"/>
          </a:xfrm>
          <a:prstGeom prst="rect">
            <a:avLst/>
          </a:prstGeom>
          <a:ln w="0">
            <a:noFill/>
          </a:ln>
        </p:spPr>
      </p:sp>
      <p:sp>
        <p:nvSpPr>
          <p:cNvPr id="985" name="PlaceHolder 2"/>
          <p:cNvSpPr>
            <a:spLocks noGrp="1"/>
          </p:cNvSpPr>
          <p:nvPr>
            <p:ph type="body"/>
          </p:nvPr>
        </p:nvSpPr>
        <p:spPr>
          <a:xfrm>
            <a:off x="679670" y="4751132"/>
            <a:ext cx="5437845" cy="3886861"/>
          </a:xfrm>
          <a:prstGeom prst="rect">
            <a:avLst/>
          </a:prstGeom>
          <a:noFill/>
          <a:ln w="0">
            <a:noFill/>
          </a:ln>
        </p:spPr>
        <p:txBody>
          <a:bodyPr lIns="90360" tIns="45360" rIns="90360" bIns="45360" numCol="1" spcCol="0" anchor="t">
            <a:noAutofit/>
          </a:bodyPr>
          <a:lstStyle/>
          <a:p>
            <a:pPr marL="216000" indent="0">
              <a:buNone/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6" name="PlaceHolder 3"/>
          <p:cNvSpPr>
            <a:spLocks noGrp="1"/>
          </p:cNvSpPr>
          <p:nvPr>
            <p:ph type="sldNum" idx="24"/>
          </p:nvPr>
        </p:nvSpPr>
        <p:spPr>
          <a:xfrm>
            <a:off x="3850473" y="9377302"/>
            <a:ext cx="2945479" cy="494615"/>
          </a:xfrm>
          <a:prstGeom prst="rect">
            <a:avLst/>
          </a:prstGeom>
          <a:noFill/>
          <a:ln w="0">
            <a:noFill/>
          </a:ln>
        </p:spPr>
        <p:txBody>
          <a:bodyPr lIns="90360" tIns="45360" rIns="90360" bIns="45360"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3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5F124DC-60D6-4A98-AAFC-496FAD47ADD8}" type="slidenum">
              <a:rPr lang="ru-RU" sz="1300" b="0" strike="noStrike" spc="-1">
                <a:solidFill>
                  <a:srgbClr val="000000"/>
                </a:solidFill>
                <a:latin typeface="Calibri"/>
              </a:rPr>
              <a:t>4</a:t>
            </a:fld>
            <a:endParaRPr lang="ru-RU" sz="13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49766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388" y="1233488"/>
            <a:ext cx="5930900" cy="3335337"/>
          </a:xfrm>
          <a:prstGeom prst="rect">
            <a:avLst/>
          </a:prstGeom>
          <a:ln w="0">
            <a:noFill/>
          </a:ln>
        </p:spPr>
      </p:sp>
      <p:sp>
        <p:nvSpPr>
          <p:cNvPr id="985" name="PlaceHolder 2"/>
          <p:cNvSpPr>
            <a:spLocks noGrp="1"/>
          </p:cNvSpPr>
          <p:nvPr>
            <p:ph type="body"/>
          </p:nvPr>
        </p:nvSpPr>
        <p:spPr>
          <a:xfrm>
            <a:off x="679670" y="4751132"/>
            <a:ext cx="5437845" cy="3886861"/>
          </a:xfrm>
          <a:prstGeom prst="rect">
            <a:avLst/>
          </a:prstGeom>
          <a:noFill/>
          <a:ln w="0">
            <a:noFill/>
          </a:ln>
        </p:spPr>
        <p:txBody>
          <a:bodyPr lIns="90360" tIns="45360" rIns="90360" bIns="45360" numCol="1" spcCol="0" anchor="t">
            <a:noAutofit/>
          </a:bodyPr>
          <a:lstStyle/>
          <a:p>
            <a:pPr marL="216000" indent="0">
              <a:buNone/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6" name="PlaceHolder 3"/>
          <p:cNvSpPr>
            <a:spLocks noGrp="1"/>
          </p:cNvSpPr>
          <p:nvPr>
            <p:ph type="sldNum" idx="24"/>
          </p:nvPr>
        </p:nvSpPr>
        <p:spPr>
          <a:xfrm>
            <a:off x="3850473" y="9377302"/>
            <a:ext cx="2945479" cy="494615"/>
          </a:xfrm>
          <a:prstGeom prst="rect">
            <a:avLst/>
          </a:prstGeom>
          <a:noFill/>
          <a:ln w="0">
            <a:noFill/>
          </a:ln>
        </p:spPr>
        <p:txBody>
          <a:bodyPr lIns="90360" tIns="45360" rIns="90360" bIns="45360"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3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5F124DC-60D6-4A98-AAFC-496FAD47ADD8}" type="slidenum">
              <a:rPr lang="ru-RU" sz="1300" b="0" strike="noStrike" spc="-1">
                <a:solidFill>
                  <a:srgbClr val="000000"/>
                </a:solidFill>
                <a:latin typeface="Calibri"/>
              </a:rPr>
              <a:t>5</a:t>
            </a:fld>
            <a:endParaRPr lang="ru-RU" sz="13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49766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388" y="1233488"/>
            <a:ext cx="5930900" cy="3335337"/>
          </a:xfrm>
          <a:prstGeom prst="rect">
            <a:avLst/>
          </a:prstGeom>
          <a:ln w="0">
            <a:noFill/>
          </a:ln>
        </p:spPr>
      </p:sp>
      <p:sp>
        <p:nvSpPr>
          <p:cNvPr id="985" name="PlaceHolder 2"/>
          <p:cNvSpPr>
            <a:spLocks noGrp="1"/>
          </p:cNvSpPr>
          <p:nvPr>
            <p:ph type="body"/>
          </p:nvPr>
        </p:nvSpPr>
        <p:spPr>
          <a:xfrm>
            <a:off x="679670" y="4751132"/>
            <a:ext cx="5437845" cy="3886861"/>
          </a:xfrm>
          <a:prstGeom prst="rect">
            <a:avLst/>
          </a:prstGeom>
          <a:noFill/>
          <a:ln w="0">
            <a:noFill/>
          </a:ln>
        </p:spPr>
        <p:txBody>
          <a:bodyPr lIns="90360" tIns="45360" rIns="90360" bIns="45360" numCol="1" spcCol="0" anchor="t">
            <a:noAutofit/>
          </a:bodyPr>
          <a:lstStyle/>
          <a:p>
            <a:pPr marL="216000" indent="0">
              <a:buNone/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6" name="PlaceHolder 3"/>
          <p:cNvSpPr>
            <a:spLocks noGrp="1"/>
          </p:cNvSpPr>
          <p:nvPr>
            <p:ph type="sldNum" idx="24"/>
          </p:nvPr>
        </p:nvSpPr>
        <p:spPr>
          <a:xfrm>
            <a:off x="3850473" y="9377302"/>
            <a:ext cx="2945479" cy="494615"/>
          </a:xfrm>
          <a:prstGeom prst="rect">
            <a:avLst/>
          </a:prstGeom>
          <a:noFill/>
          <a:ln w="0">
            <a:noFill/>
          </a:ln>
        </p:spPr>
        <p:txBody>
          <a:bodyPr lIns="90360" tIns="45360" rIns="90360" bIns="45360"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3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5F124DC-60D6-4A98-AAFC-496FAD47ADD8}" type="slidenum">
              <a:rPr lang="ru-RU" sz="1300" b="0" strike="noStrike" spc="-1">
                <a:solidFill>
                  <a:srgbClr val="000000"/>
                </a:solidFill>
                <a:latin typeface="Calibri"/>
              </a:rPr>
              <a:t>6</a:t>
            </a:fld>
            <a:endParaRPr lang="ru-RU" sz="13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49766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388" y="1233488"/>
            <a:ext cx="5930900" cy="3335337"/>
          </a:xfrm>
          <a:prstGeom prst="rect">
            <a:avLst/>
          </a:prstGeom>
          <a:ln w="0">
            <a:noFill/>
          </a:ln>
        </p:spPr>
      </p:sp>
      <p:sp>
        <p:nvSpPr>
          <p:cNvPr id="985" name="PlaceHolder 2"/>
          <p:cNvSpPr>
            <a:spLocks noGrp="1"/>
          </p:cNvSpPr>
          <p:nvPr>
            <p:ph type="body"/>
          </p:nvPr>
        </p:nvSpPr>
        <p:spPr>
          <a:xfrm>
            <a:off x="679670" y="4751132"/>
            <a:ext cx="5437845" cy="3886861"/>
          </a:xfrm>
          <a:prstGeom prst="rect">
            <a:avLst/>
          </a:prstGeom>
          <a:noFill/>
          <a:ln w="0">
            <a:noFill/>
          </a:ln>
        </p:spPr>
        <p:txBody>
          <a:bodyPr lIns="90360" tIns="45360" rIns="90360" bIns="45360" numCol="1" spcCol="0" anchor="t">
            <a:noAutofit/>
          </a:bodyPr>
          <a:lstStyle/>
          <a:p>
            <a:pPr marL="216000" indent="0">
              <a:buNone/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6" name="PlaceHolder 3"/>
          <p:cNvSpPr>
            <a:spLocks noGrp="1"/>
          </p:cNvSpPr>
          <p:nvPr>
            <p:ph type="sldNum" idx="24"/>
          </p:nvPr>
        </p:nvSpPr>
        <p:spPr>
          <a:xfrm>
            <a:off x="3850473" y="9377302"/>
            <a:ext cx="2945479" cy="494615"/>
          </a:xfrm>
          <a:prstGeom prst="rect">
            <a:avLst/>
          </a:prstGeom>
          <a:noFill/>
          <a:ln w="0">
            <a:noFill/>
          </a:ln>
        </p:spPr>
        <p:txBody>
          <a:bodyPr lIns="90360" tIns="45360" rIns="90360" bIns="45360"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3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5F124DC-60D6-4A98-AAFC-496FAD47ADD8}" type="slidenum">
              <a:rPr lang="ru-RU" sz="1300" b="0" strike="noStrike" spc="-1">
                <a:solidFill>
                  <a:srgbClr val="000000"/>
                </a:solidFill>
                <a:latin typeface="Calibri"/>
              </a:rPr>
              <a:t>7</a:t>
            </a:fld>
            <a:endParaRPr lang="ru-RU" sz="13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49766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388" y="1233488"/>
            <a:ext cx="5930900" cy="3335337"/>
          </a:xfrm>
          <a:prstGeom prst="rect">
            <a:avLst/>
          </a:prstGeom>
          <a:ln w="0">
            <a:noFill/>
          </a:ln>
        </p:spPr>
      </p:sp>
      <p:sp>
        <p:nvSpPr>
          <p:cNvPr id="985" name="PlaceHolder 2"/>
          <p:cNvSpPr>
            <a:spLocks noGrp="1"/>
          </p:cNvSpPr>
          <p:nvPr>
            <p:ph type="body"/>
          </p:nvPr>
        </p:nvSpPr>
        <p:spPr>
          <a:xfrm>
            <a:off x="679670" y="4751132"/>
            <a:ext cx="5437845" cy="3886861"/>
          </a:xfrm>
          <a:prstGeom prst="rect">
            <a:avLst/>
          </a:prstGeom>
          <a:noFill/>
          <a:ln w="0">
            <a:noFill/>
          </a:ln>
        </p:spPr>
        <p:txBody>
          <a:bodyPr lIns="90360" tIns="45360" rIns="90360" bIns="45360" numCol="1" spcCol="0" anchor="t">
            <a:noAutofit/>
          </a:bodyPr>
          <a:lstStyle/>
          <a:p>
            <a:pPr marL="216000" indent="0">
              <a:buNone/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6" name="PlaceHolder 3"/>
          <p:cNvSpPr>
            <a:spLocks noGrp="1"/>
          </p:cNvSpPr>
          <p:nvPr>
            <p:ph type="sldNum" idx="24"/>
          </p:nvPr>
        </p:nvSpPr>
        <p:spPr>
          <a:xfrm>
            <a:off x="3850473" y="9377302"/>
            <a:ext cx="2945479" cy="494615"/>
          </a:xfrm>
          <a:prstGeom prst="rect">
            <a:avLst/>
          </a:prstGeom>
          <a:noFill/>
          <a:ln w="0">
            <a:noFill/>
          </a:ln>
        </p:spPr>
        <p:txBody>
          <a:bodyPr lIns="90360" tIns="45360" rIns="90360" bIns="45360"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3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5F124DC-60D6-4A98-AAFC-496FAD47ADD8}" type="slidenum">
              <a:rPr lang="ru-RU" sz="1300" b="0" strike="noStrike" spc="-1">
                <a:solidFill>
                  <a:srgbClr val="000000"/>
                </a:solidFill>
                <a:latin typeface="Calibri"/>
              </a:rPr>
              <a:t>8</a:t>
            </a:fld>
            <a:endParaRPr lang="ru-RU" sz="13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49766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388" y="1233488"/>
            <a:ext cx="5930900" cy="3335337"/>
          </a:xfrm>
          <a:prstGeom prst="rect">
            <a:avLst/>
          </a:prstGeom>
          <a:ln w="0">
            <a:noFill/>
          </a:ln>
        </p:spPr>
      </p:sp>
      <p:sp>
        <p:nvSpPr>
          <p:cNvPr id="985" name="PlaceHolder 2"/>
          <p:cNvSpPr>
            <a:spLocks noGrp="1"/>
          </p:cNvSpPr>
          <p:nvPr>
            <p:ph type="body"/>
          </p:nvPr>
        </p:nvSpPr>
        <p:spPr>
          <a:xfrm>
            <a:off x="679670" y="4751132"/>
            <a:ext cx="5437845" cy="3886861"/>
          </a:xfrm>
          <a:prstGeom prst="rect">
            <a:avLst/>
          </a:prstGeom>
          <a:noFill/>
          <a:ln w="0">
            <a:noFill/>
          </a:ln>
        </p:spPr>
        <p:txBody>
          <a:bodyPr lIns="90360" tIns="45360" rIns="90360" bIns="45360" numCol="1" spcCol="0" anchor="t">
            <a:noAutofit/>
          </a:bodyPr>
          <a:lstStyle/>
          <a:p>
            <a:pPr marL="216000" indent="0">
              <a:buNone/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6" name="PlaceHolder 3"/>
          <p:cNvSpPr>
            <a:spLocks noGrp="1"/>
          </p:cNvSpPr>
          <p:nvPr>
            <p:ph type="sldNum" idx="24"/>
          </p:nvPr>
        </p:nvSpPr>
        <p:spPr>
          <a:xfrm>
            <a:off x="3850473" y="9377302"/>
            <a:ext cx="2945479" cy="494615"/>
          </a:xfrm>
          <a:prstGeom prst="rect">
            <a:avLst/>
          </a:prstGeom>
          <a:noFill/>
          <a:ln w="0">
            <a:noFill/>
          </a:ln>
        </p:spPr>
        <p:txBody>
          <a:bodyPr lIns="90360" tIns="45360" rIns="90360" bIns="45360"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3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5F124DC-60D6-4A98-AAFC-496FAD47ADD8}" type="slidenum">
              <a:rPr lang="ru-RU" sz="1300" b="0" strike="noStrike" spc="-1">
                <a:solidFill>
                  <a:srgbClr val="000000"/>
                </a:solidFill>
                <a:latin typeface="Calibri"/>
              </a:rPr>
              <a:t>9</a:t>
            </a:fld>
            <a:endParaRPr lang="ru-RU" sz="13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49766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7B44617-B03F-457F-BB5A-1910D7693290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ABBE102-FE4A-4B0D-A020-E03F90C9E88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C427788-57DE-450A-A57C-3024B711C1E7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1D7DBB9-F5F9-4EE7-9DC5-243A7F4EE05B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288D711-380C-4A9E-A216-947BCDA691A8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E99A378-E997-4CFA-B91B-6B5C663AB04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D2BC1D5-682C-4860-A753-47FC65DD2744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318B804-BDCE-4A8D-8F01-8CD368B8A3FA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F1C1A97-E20A-4644-9080-78F06D850356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42D85C9-DF14-4AA8-B255-6D5764A9E9D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6181DB4-3147-4933-A880-B10FC16F5E9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D50BB54-8E25-4433-AB82-52DF13D933F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8B8B8B"/>
                </a:solidFill>
                <a:latin typeface="Calibri"/>
              </a:rPr>
              <a:t>&lt;дата/время&gt;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0D9858F-C3F1-4CE8-862A-44847BB1A600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jpe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4294967295"/>
          </p:nvPr>
        </p:nvSpPr>
        <p:spPr/>
        <p:txBody>
          <a:bodyPr/>
          <a:lstStyle/>
          <a:p>
            <a:fld id="{03B6D618-602C-4C8C-95A1-AE06A1199CA4}" type="slidenum">
              <a:t>1</a:t>
            </a:fld>
            <a:endParaRPr/>
          </a:p>
        </p:txBody>
      </p:sp>
      <p:cxnSp>
        <p:nvCxnSpPr>
          <p:cNvPr id="104" name="Прямая соединительная линия 4"/>
          <p:cNvCxnSpPr/>
          <p:nvPr/>
        </p:nvCxnSpPr>
        <p:spPr>
          <a:xfrm>
            <a:off x="1065240" y="944280"/>
            <a:ext cx="10551960" cy="360"/>
          </a:xfrm>
          <a:prstGeom prst="straightConnector1">
            <a:avLst/>
          </a:prstGeom>
          <a:ln>
            <a:solidFill>
              <a:srgbClr val="DADADA"/>
            </a:solidFill>
          </a:ln>
        </p:spPr>
      </p:cxnSp>
      <p:sp>
        <p:nvSpPr>
          <p:cNvPr id="145" name="TextBox 11"/>
          <p:cNvSpPr/>
          <p:nvPr/>
        </p:nvSpPr>
        <p:spPr>
          <a:xfrm>
            <a:off x="1604797" y="281551"/>
            <a:ext cx="8039160" cy="5063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000" b="1" spc="-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Ургагарское</a:t>
            </a:r>
            <a:r>
              <a:rPr lang="ru-RU" sz="3000" b="1" spc="-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strike="noStrike" spc="-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strike="noStrike" spc="-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</a:t>
            </a:r>
            <a:endParaRPr lang="ru-RU" sz="3000" b="1" strike="noStrike" spc="-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object 91"/>
          <p:cNvSpPr/>
          <p:nvPr/>
        </p:nvSpPr>
        <p:spPr>
          <a:xfrm>
            <a:off x="367920" y="-11880"/>
            <a:ext cx="439560" cy="685764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" b="20253"/>
          <a:stretch/>
        </p:blipFill>
        <p:spPr>
          <a:xfrm>
            <a:off x="921458" y="160993"/>
            <a:ext cx="983541" cy="783287"/>
          </a:xfrm>
          <a:prstGeom prst="rect">
            <a:avLst/>
          </a:prstGeom>
        </p:spPr>
      </p:pic>
      <p:sp>
        <p:nvSpPr>
          <p:cNvPr id="4" name="AutoShape 2" descr="blob:https://web.whatsapp.com/9a8aeeb8-623d-41df-b494-699e310bae8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blob:https://web.whatsapp.com/1f75c68e-fa23-41a1-9418-6918915ad1a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blob:https://web.whatsapp.com/18245c24-bd1a-448d-b1b7-79969a49e0c3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020755" y="5803318"/>
            <a:ext cx="7754197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ru-RU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AutoShape 12" descr="blob:https://web.whatsapp.com/9c4abbe7-be1e-4039-96e7-9145588867e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21459" y="1013208"/>
            <a:ext cx="97726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Tx/>
              <a:buAutoNum type="arabicPeriod"/>
            </a:pPr>
            <a:endParaRPr lang="ru-RU" sz="2000" b="1" dirty="0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59" y="1013209"/>
            <a:ext cx="5136441" cy="2720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220" y="1013209"/>
            <a:ext cx="5275980" cy="272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59" y="3903662"/>
            <a:ext cx="5136441" cy="2669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220" y="3903662"/>
            <a:ext cx="5275980" cy="263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957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4294967295"/>
          </p:nvPr>
        </p:nvSpPr>
        <p:spPr/>
        <p:txBody>
          <a:bodyPr/>
          <a:lstStyle/>
          <a:p>
            <a:fld id="{03B6D618-602C-4C8C-95A1-AE06A1199CA4}" type="slidenum">
              <a:t>2</a:t>
            </a:fld>
            <a:endParaRPr/>
          </a:p>
        </p:txBody>
      </p:sp>
      <p:cxnSp>
        <p:nvCxnSpPr>
          <p:cNvPr id="104" name="Прямая соединительная линия 4"/>
          <p:cNvCxnSpPr/>
          <p:nvPr/>
        </p:nvCxnSpPr>
        <p:spPr>
          <a:xfrm>
            <a:off x="1065240" y="944280"/>
            <a:ext cx="10551960" cy="360"/>
          </a:xfrm>
          <a:prstGeom prst="straightConnector1">
            <a:avLst/>
          </a:prstGeom>
          <a:ln>
            <a:solidFill>
              <a:srgbClr val="DADADA"/>
            </a:solidFill>
          </a:ln>
        </p:spPr>
      </p:cxnSp>
      <p:sp>
        <p:nvSpPr>
          <p:cNvPr id="145" name="TextBox 11"/>
          <p:cNvSpPr/>
          <p:nvPr/>
        </p:nvSpPr>
        <p:spPr>
          <a:xfrm>
            <a:off x="1604797" y="281551"/>
            <a:ext cx="8039160" cy="5063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000" b="1" strike="noStrike" spc="-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Староматакское</a:t>
            </a:r>
            <a:r>
              <a:rPr lang="ru-RU" sz="3000" b="1" strike="noStrike" spc="-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СП</a:t>
            </a:r>
            <a:endParaRPr lang="ru-RU" sz="3000" b="1" strike="noStrike" spc="-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object 91"/>
          <p:cNvSpPr/>
          <p:nvPr/>
        </p:nvSpPr>
        <p:spPr>
          <a:xfrm>
            <a:off x="367920" y="-11880"/>
            <a:ext cx="439560" cy="685764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" b="20253"/>
          <a:stretch/>
        </p:blipFill>
        <p:spPr>
          <a:xfrm>
            <a:off x="921458" y="160993"/>
            <a:ext cx="983541" cy="783287"/>
          </a:xfrm>
          <a:prstGeom prst="rect">
            <a:avLst/>
          </a:prstGeom>
        </p:spPr>
      </p:pic>
      <p:sp>
        <p:nvSpPr>
          <p:cNvPr id="4" name="AutoShape 2" descr="blob:https://web.whatsapp.com/9a8aeeb8-623d-41df-b494-699e310bae8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blob:https://web.whatsapp.com/1f75c68e-fa23-41a1-9418-6918915ad1a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blob:https://web.whatsapp.com/18245c24-bd1a-448d-b1b7-79969a49e0c3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004457" y="5803319"/>
            <a:ext cx="7754197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ru-RU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AutoShape 12" descr="blob:https://web.whatsapp.com/9c4abbe7-be1e-4039-96e7-9145588867e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21459" y="1013208"/>
            <a:ext cx="97726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Tx/>
              <a:buAutoNum type="arabicPeriod"/>
            </a:pPr>
            <a:endParaRPr lang="ru-RU" sz="2000" b="1" dirty="0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16" y="3871118"/>
            <a:ext cx="5387104" cy="2701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59" y="1114654"/>
            <a:ext cx="5419761" cy="2637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41" y="3817142"/>
            <a:ext cx="5063959" cy="2755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41" y="1114654"/>
            <a:ext cx="5143500" cy="2538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399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4294967295"/>
          </p:nvPr>
        </p:nvSpPr>
        <p:spPr/>
        <p:txBody>
          <a:bodyPr/>
          <a:lstStyle/>
          <a:p>
            <a:fld id="{03B6D618-602C-4C8C-95A1-AE06A1199CA4}" type="slidenum">
              <a:t>3</a:t>
            </a:fld>
            <a:endParaRPr/>
          </a:p>
        </p:txBody>
      </p:sp>
      <p:cxnSp>
        <p:nvCxnSpPr>
          <p:cNvPr id="104" name="Прямая соединительная линия 4"/>
          <p:cNvCxnSpPr/>
          <p:nvPr/>
        </p:nvCxnSpPr>
        <p:spPr>
          <a:xfrm>
            <a:off x="1065240" y="944280"/>
            <a:ext cx="10551960" cy="360"/>
          </a:xfrm>
          <a:prstGeom prst="straightConnector1">
            <a:avLst/>
          </a:prstGeom>
          <a:ln>
            <a:solidFill>
              <a:srgbClr val="DADADA"/>
            </a:solidFill>
          </a:ln>
        </p:spPr>
      </p:cxnSp>
      <p:sp>
        <p:nvSpPr>
          <p:cNvPr id="145" name="TextBox 11"/>
          <p:cNvSpPr/>
          <p:nvPr/>
        </p:nvSpPr>
        <p:spPr>
          <a:xfrm>
            <a:off x="1604797" y="281551"/>
            <a:ext cx="8039160" cy="5063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000" b="1" strike="noStrike" spc="-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Тяжбердинское</a:t>
            </a:r>
            <a:r>
              <a:rPr lang="ru-RU" sz="3000" b="1" strike="noStrike" spc="-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СП</a:t>
            </a:r>
            <a:endParaRPr lang="ru-RU" sz="3000" b="1" strike="noStrike" spc="-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object 91"/>
          <p:cNvSpPr/>
          <p:nvPr/>
        </p:nvSpPr>
        <p:spPr>
          <a:xfrm>
            <a:off x="367920" y="-11880"/>
            <a:ext cx="439560" cy="685764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" b="20253"/>
          <a:stretch/>
        </p:blipFill>
        <p:spPr>
          <a:xfrm>
            <a:off x="921458" y="160993"/>
            <a:ext cx="983541" cy="783287"/>
          </a:xfrm>
          <a:prstGeom prst="rect">
            <a:avLst/>
          </a:prstGeom>
        </p:spPr>
      </p:pic>
      <p:sp>
        <p:nvSpPr>
          <p:cNvPr id="4" name="AutoShape 2" descr="blob:https://web.whatsapp.com/9a8aeeb8-623d-41df-b494-699e310bae8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blob:https://web.whatsapp.com/1f75c68e-fa23-41a1-9418-6918915ad1a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blob:https://web.whatsapp.com/18245c24-bd1a-448d-b1b7-79969a49e0c3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004457" y="5803319"/>
            <a:ext cx="7754197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ru-RU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AutoShape 12" descr="blob:https://web.whatsapp.com/9c4abbe7-be1e-4039-96e7-9145588867e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21459" y="1013208"/>
            <a:ext cx="97726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Tx/>
              <a:buAutoNum type="arabicPeriod"/>
            </a:pPr>
            <a:endParaRPr lang="ru-RU" sz="2000" b="1" dirty="0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1090612"/>
            <a:ext cx="4918792" cy="5482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6" y="4124326"/>
            <a:ext cx="6081713" cy="244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7" y="1090613"/>
            <a:ext cx="6081713" cy="298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74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4294967295"/>
          </p:nvPr>
        </p:nvSpPr>
        <p:spPr/>
        <p:txBody>
          <a:bodyPr/>
          <a:lstStyle/>
          <a:p>
            <a:fld id="{03B6D618-602C-4C8C-95A1-AE06A1199CA4}" type="slidenum">
              <a:t>4</a:t>
            </a:fld>
            <a:endParaRPr/>
          </a:p>
        </p:txBody>
      </p:sp>
      <p:cxnSp>
        <p:nvCxnSpPr>
          <p:cNvPr id="104" name="Прямая соединительная линия 4"/>
          <p:cNvCxnSpPr/>
          <p:nvPr/>
        </p:nvCxnSpPr>
        <p:spPr>
          <a:xfrm>
            <a:off x="1065240" y="944280"/>
            <a:ext cx="10551960" cy="360"/>
          </a:xfrm>
          <a:prstGeom prst="straightConnector1">
            <a:avLst/>
          </a:prstGeom>
          <a:ln>
            <a:solidFill>
              <a:srgbClr val="DADADA"/>
            </a:solidFill>
          </a:ln>
        </p:spPr>
      </p:cxnSp>
      <p:sp>
        <p:nvSpPr>
          <p:cNvPr id="145" name="TextBox 11"/>
          <p:cNvSpPr/>
          <p:nvPr/>
        </p:nvSpPr>
        <p:spPr>
          <a:xfrm>
            <a:off x="1604797" y="281551"/>
            <a:ext cx="8039160" cy="5063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000" b="1" spc="-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Чувашско-Бурнаевское</a:t>
            </a:r>
            <a:r>
              <a:rPr lang="ru-RU" sz="3000" b="1" spc="-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spc="-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</a:t>
            </a:r>
            <a:endParaRPr lang="ru-RU" sz="3000" b="1" strike="noStrike" spc="-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object 91"/>
          <p:cNvSpPr/>
          <p:nvPr/>
        </p:nvSpPr>
        <p:spPr>
          <a:xfrm>
            <a:off x="367920" y="-11880"/>
            <a:ext cx="439560" cy="685764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" b="20253"/>
          <a:stretch/>
        </p:blipFill>
        <p:spPr>
          <a:xfrm>
            <a:off x="921458" y="160993"/>
            <a:ext cx="983541" cy="783287"/>
          </a:xfrm>
          <a:prstGeom prst="rect">
            <a:avLst/>
          </a:prstGeom>
        </p:spPr>
      </p:pic>
      <p:sp>
        <p:nvSpPr>
          <p:cNvPr id="4" name="AutoShape 2" descr="blob:https://web.whatsapp.com/9a8aeeb8-623d-41df-b494-699e310bae8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blob:https://web.whatsapp.com/1f75c68e-fa23-41a1-9418-6918915ad1a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blob:https://web.whatsapp.com/18245c24-bd1a-448d-b1b7-79969a49e0c3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020755" y="5803318"/>
            <a:ext cx="7754197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ru-RU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AutoShape 12" descr="blob:https://web.whatsapp.com/9c4abbe7-be1e-4039-96e7-9145588867e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21459" y="1013208"/>
            <a:ext cx="97726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Tx/>
              <a:buAutoNum type="arabicPeriod"/>
            </a:pPr>
            <a:endParaRPr lang="ru-RU" sz="2000" b="1" dirty="0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220" y="4062412"/>
            <a:ext cx="5275980" cy="2510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82" y="4062412"/>
            <a:ext cx="5073631" cy="2510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413" y="1128713"/>
            <a:ext cx="5480787" cy="268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82" y="1128713"/>
            <a:ext cx="5073631" cy="268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78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4294967295"/>
          </p:nvPr>
        </p:nvSpPr>
        <p:spPr/>
        <p:txBody>
          <a:bodyPr/>
          <a:lstStyle/>
          <a:p>
            <a:fld id="{03B6D618-602C-4C8C-95A1-AE06A1199CA4}" type="slidenum">
              <a:t>5</a:t>
            </a:fld>
            <a:endParaRPr/>
          </a:p>
        </p:txBody>
      </p:sp>
      <p:cxnSp>
        <p:nvCxnSpPr>
          <p:cNvPr id="104" name="Прямая соединительная линия 4"/>
          <p:cNvCxnSpPr/>
          <p:nvPr/>
        </p:nvCxnSpPr>
        <p:spPr>
          <a:xfrm>
            <a:off x="1065240" y="944280"/>
            <a:ext cx="10551960" cy="360"/>
          </a:xfrm>
          <a:prstGeom prst="straightConnector1">
            <a:avLst/>
          </a:prstGeom>
          <a:ln>
            <a:solidFill>
              <a:srgbClr val="DADADA"/>
            </a:solidFill>
          </a:ln>
        </p:spPr>
      </p:cxnSp>
      <p:sp>
        <p:nvSpPr>
          <p:cNvPr id="145" name="TextBox 11"/>
          <p:cNvSpPr/>
          <p:nvPr/>
        </p:nvSpPr>
        <p:spPr>
          <a:xfrm>
            <a:off x="1604797" y="281551"/>
            <a:ext cx="8039160" cy="5063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000" b="1" spc="-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Шибашинское</a:t>
            </a:r>
            <a:r>
              <a:rPr lang="ru-RU" sz="3000" b="1" spc="-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000" b="1" strike="noStrike" spc="-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СП</a:t>
            </a:r>
            <a:endParaRPr lang="ru-RU" sz="3000" b="1" strike="noStrike" spc="-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object 91"/>
          <p:cNvSpPr/>
          <p:nvPr/>
        </p:nvSpPr>
        <p:spPr>
          <a:xfrm>
            <a:off x="367920" y="-11880"/>
            <a:ext cx="439560" cy="685764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" b="20253"/>
          <a:stretch/>
        </p:blipFill>
        <p:spPr>
          <a:xfrm>
            <a:off x="921458" y="160993"/>
            <a:ext cx="983541" cy="783287"/>
          </a:xfrm>
          <a:prstGeom prst="rect">
            <a:avLst/>
          </a:prstGeom>
        </p:spPr>
      </p:pic>
      <p:sp>
        <p:nvSpPr>
          <p:cNvPr id="4" name="AutoShape 2" descr="blob:https://web.whatsapp.com/9a8aeeb8-623d-41df-b494-699e310bae8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blob:https://web.whatsapp.com/1f75c68e-fa23-41a1-9418-6918915ad1a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blob:https://web.whatsapp.com/18245c24-bd1a-448d-b1b7-79969a49e0c3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blob:https://web.whatsapp.com/9c4abbe7-be1e-4039-96e7-9145588867e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21459" y="1013208"/>
            <a:ext cx="97726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Tx/>
              <a:buAutoNum type="arabicPeriod"/>
            </a:pPr>
            <a:endParaRPr lang="ru-RU" sz="2000" b="1" dirty="0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1148139"/>
            <a:ext cx="3178049" cy="252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3846512"/>
            <a:ext cx="3178049" cy="272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02" y="1213263"/>
            <a:ext cx="3873447" cy="246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02" y="3850694"/>
            <a:ext cx="3873447" cy="2722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2076451"/>
            <a:ext cx="3238500" cy="3133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69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4294967295"/>
          </p:nvPr>
        </p:nvSpPr>
        <p:spPr/>
        <p:txBody>
          <a:bodyPr/>
          <a:lstStyle/>
          <a:p>
            <a:fld id="{03B6D618-602C-4C8C-95A1-AE06A1199CA4}" type="slidenum">
              <a:t>6</a:t>
            </a:fld>
            <a:endParaRPr/>
          </a:p>
        </p:txBody>
      </p:sp>
      <p:cxnSp>
        <p:nvCxnSpPr>
          <p:cNvPr id="104" name="Прямая соединительная линия 4"/>
          <p:cNvCxnSpPr/>
          <p:nvPr/>
        </p:nvCxnSpPr>
        <p:spPr>
          <a:xfrm>
            <a:off x="1065240" y="944280"/>
            <a:ext cx="10551960" cy="360"/>
          </a:xfrm>
          <a:prstGeom prst="straightConnector1">
            <a:avLst/>
          </a:prstGeom>
          <a:ln>
            <a:solidFill>
              <a:srgbClr val="DADADA"/>
            </a:solidFill>
          </a:ln>
        </p:spPr>
      </p:cxnSp>
      <p:sp>
        <p:nvSpPr>
          <p:cNvPr id="145" name="TextBox 11"/>
          <p:cNvSpPr/>
          <p:nvPr/>
        </p:nvSpPr>
        <p:spPr>
          <a:xfrm>
            <a:off x="1604797" y="281551"/>
            <a:ext cx="8039160" cy="5063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000" b="1" spc="-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Нижнекачеевское</a:t>
            </a:r>
            <a:r>
              <a:rPr lang="ru-RU" sz="3000" b="1" spc="-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strike="noStrike" spc="-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СП</a:t>
            </a:r>
            <a:endParaRPr lang="ru-RU" sz="3000" b="1" strike="noStrike" spc="-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object 91"/>
          <p:cNvSpPr/>
          <p:nvPr/>
        </p:nvSpPr>
        <p:spPr>
          <a:xfrm>
            <a:off x="367920" y="-11880"/>
            <a:ext cx="439560" cy="685764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" b="20253"/>
          <a:stretch/>
        </p:blipFill>
        <p:spPr>
          <a:xfrm>
            <a:off x="921458" y="160993"/>
            <a:ext cx="983541" cy="783287"/>
          </a:xfrm>
          <a:prstGeom prst="rect">
            <a:avLst/>
          </a:prstGeom>
        </p:spPr>
      </p:pic>
      <p:sp>
        <p:nvSpPr>
          <p:cNvPr id="4" name="AutoShape 2" descr="blob:https://web.whatsapp.com/9a8aeeb8-623d-41df-b494-699e310bae8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blob:https://web.whatsapp.com/1f75c68e-fa23-41a1-9418-6918915ad1a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blob:https://web.whatsapp.com/18245c24-bd1a-448d-b1b7-79969a49e0c3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004457" y="5803319"/>
            <a:ext cx="7754197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ru-RU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AutoShape 12" descr="blob:https://web.whatsapp.com/9c4abbe7-be1e-4039-96e7-9145588867e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21459" y="1013208"/>
            <a:ext cx="97726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Tx/>
              <a:buAutoNum type="arabicPeriod"/>
            </a:pPr>
            <a:endParaRPr lang="ru-RU" sz="2000" b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2132" y="994843"/>
            <a:ext cx="80794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Раздача  буклетов  </a:t>
            </a:r>
            <a:r>
              <a:rPr lang="ru-RU" dirty="0"/>
              <a:t>на тему «ОДНА ВЗЯТКА, ДВА ПРЕСТУПНИКА»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377" y="1413317"/>
            <a:ext cx="3081474" cy="4949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851" y="1413317"/>
            <a:ext cx="2911350" cy="4949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12128" y="1413315"/>
            <a:ext cx="4536171" cy="494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43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4294967295"/>
          </p:nvPr>
        </p:nvSpPr>
        <p:spPr/>
        <p:txBody>
          <a:bodyPr/>
          <a:lstStyle/>
          <a:p>
            <a:fld id="{03B6D618-602C-4C8C-95A1-AE06A1199CA4}" type="slidenum">
              <a:t>7</a:t>
            </a:fld>
            <a:endParaRPr/>
          </a:p>
        </p:txBody>
      </p:sp>
      <p:cxnSp>
        <p:nvCxnSpPr>
          <p:cNvPr id="104" name="Прямая соединительная линия 4"/>
          <p:cNvCxnSpPr/>
          <p:nvPr/>
        </p:nvCxnSpPr>
        <p:spPr>
          <a:xfrm>
            <a:off x="1065240" y="944280"/>
            <a:ext cx="10551960" cy="360"/>
          </a:xfrm>
          <a:prstGeom prst="straightConnector1">
            <a:avLst/>
          </a:prstGeom>
          <a:ln>
            <a:solidFill>
              <a:srgbClr val="DADADA"/>
            </a:solidFill>
          </a:ln>
        </p:spPr>
      </p:cxnSp>
      <p:sp>
        <p:nvSpPr>
          <p:cNvPr id="145" name="TextBox 11"/>
          <p:cNvSpPr/>
          <p:nvPr/>
        </p:nvSpPr>
        <p:spPr>
          <a:xfrm>
            <a:off x="1604797" y="281551"/>
            <a:ext cx="8039160" cy="5063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000" b="1" spc="-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Нижнеалькеевское</a:t>
            </a:r>
            <a:r>
              <a:rPr lang="ru-RU" sz="3000" b="1" spc="-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СП</a:t>
            </a:r>
            <a:endParaRPr lang="ru-RU" sz="3000" b="1" strike="noStrike" spc="-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object 91"/>
          <p:cNvSpPr/>
          <p:nvPr/>
        </p:nvSpPr>
        <p:spPr>
          <a:xfrm>
            <a:off x="367920" y="-11880"/>
            <a:ext cx="439560" cy="685764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" b="20253"/>
          <a:stretch/>
        </p:blipFill>
        <p:spPr>
          <a:xfrm>
            <a:off x="921458" y="160993"/>
            <a:ext cx="983541" cy="783287"/>
          </a:xfrm>
          <a:prstGeom prst="rect">
            <a:avLst/>
          </a:prstGeom>
        </p:spPr>
      </p:pic>
      <p:sp>
        <p:nvSpPr>
          <p:cNvPr id="4" name="AutoShape 2" descr="blob:https://web.whatsapp.com/9a8aeeb8-623d-41df-b494-699e310bae8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blob:https://web.whatsapp.com/1f75c68e-fa23-41a1-9418-6918915ad1a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blob:https://web.whatsapp.com/18245c24-bd1a-448d-b1b7-79969a49e0c3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020755" y="5803318"/>
            <a:ext cx="7754197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ru-RU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AutoShape 12" descr="blob:https://web.whatsapp.com/9c4abbe7-be1e-4039-96e7-9145588867e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21459" y="1013208"/>
            <a:ext cx="97726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Tx/>
              <a:buAutoNum type="arabicPeriod"/>
            </a:pPr>
            <a:endParaRPr lang="ru-RU" sz="2000" b="1" dirty="0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42" y="1013208"/>
            <a:ext cx="5066508" cy="323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220" y="1031876"/>
            <a:ext cx="5275980" cy="3215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42" y="4422441"/>
            <a:ext cx="5066508" cy="176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221" y="4422441"/>
            <a:ext cx="5275980" cy="176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44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4294967295"/>
          </p:nvPr>
        </p:nvSpPr>
        <p:spPr/>
        <p:txBody>
          <a:bodyPr/>
          <a:lstStyle/>
          <a:p>
            <a:fld id="{03B6D618-602C-4C8C-95A1-AE06A1199CA4}" type="slidenum">
              <a:t>8</a:t>
            </a:fld>
            <a:endParaRPr/>
          </a:p>
        </p:txBody>
      </p:sp>
      <p:cxnSp>
        <p:nvCxnSpPr>
          <p:cNvPr id="104" name="Прямая соединительная линия 4"/>
          <p:cNvCxnSpPr/>
          <p:nvPr/>
        </p:nvCxnSpPr>
        <p:spPr>
          <a:xfrm>
            <a:off x="1065240" y="944280"/>
            <a:ext cx="10551960" cy="360"/>
          </a:xfrm>
          <a:prstGeom prst="straightConnector1">
            <a:avLst/>
          </a:prstGeom>
          <a:ln>
            <a:solidFill>
              <a:srgbClr val="DADADA"/>
            </a:solidFill>
          </a:ln>
        </p:spPr>
      </p:cxnSp>
      <p:sp>
        <p:nvSpPr>
          <p:cNvPr id="145" name="TextBox 11"/>
          <p:cNvSpPr/>
          <p:nvPr/>
        </p:nvSpPr>
        <p:spPr>
          <a:xfrm>
            <a:off x="1604797" y="281551"/>
            <a:ext cx="8039160" cy="5063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000" b="1" spc="-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Староалпаровское</a:t>
            </a:r>
            <a:r>
              <a:rPr lang="ru-RU" sz="3000" b="1" spc="-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000" b="1" spc="-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</a:t>
            </a:r>
            <a:endParaRPr lang="ru-RU" sz="3000" b="1" strike="noStrike" spc="-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object 91"/>
          <p:cNvSpPr/>
          <p:nvPr/>
        </p:nvSpPr>
        <p:spPr>
          <a:xfrm>
            <a:off x="367920" y="-11880"/>
            <a:ext cx="439560" cy="685764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" b="20253"/>
          <a:stretch/>
        </p:blipFill>
        <p:spPr>
          <a:xfrm>
            <a:off x="921458" y="160993"/>
            <a:ext cx="983541" cy="783287"/>
          </a:xfrm>
          <a:prstGeom prst="rect">
            <a:avLst/>
          </a:prstGeom>
        </p:spPr>
      </p:pic>
      <p:sp>
        <p:nvSpPr>
          <p:cNvPr id="4" name="AutoShape 2" descr="blob:https://web.whatsapp.com/9a8aeeb8-623d-41df-b494-699e310bae8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blob:https://web.whatsapp.com/1f75c68e-fa23-41a1-9418-6918915ad1a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blob:https://web.whatsapp.com/18245c24-bd1a-448d-b1b7-79969a49e0c3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939929" y="5803318"/>
            <a:ext cx="7754197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ru-RU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AutoShape 12" descr="blob:https://web.whatsapp.com/9c4abbe7-be1e-4039-96e7-9145588867e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21459" y="1013208"/>
            <a:ext cx="97726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Tx/>
              <a:buAutoNum type="arabicPeriod"/>
            </a:pPr>
            <a:endParaRPr lang="ru-RU" sz="2000" b="1" dirty="0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77" y="1021203"/>
            <a:ext cx="4339923" cy="5551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377" y="1013208"/>
            <a:ext cx="2936158" cy="555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1013207"/>
            <a:ext cx="2701800" cy="555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14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4294967295"/>
          </p:nvPr>
        </p:nvSpPr>
        <p:spPr/>
        <p:txBody>
          <a:bodyPr/>
          <a:lstStyle/>
          <a:p>
            <a:fld id="{03B6D618-602C-4C8C-95A1-AE06A1199CA4}" type="slidenum">
              <a:t>9</a:t>
            </a:fld>
            <a:endParaRPr/>
          </a:p>
        </p:txBody>
      </p:sp>
      <p:cxnSp>
        <p:nvCxnSpPr>
          <p:cNvPr id="104" name="Прямая соединительная линия 4"/>
          <p:cNvCxnSpPr/>
          <p:nvPr/>
        </p:nvCxnSpPr>
        <p:spPr>
          <a:xfrm>
            <a:off x="1065240" y="944280"/>
            <a:ext cx="10551960" cy="360"/>
          </a:xfrm>
          <a:prstGeom prst="straightConnector1">
            <a:avLst/>
          </a:prstGeom>
          <a:ln>
            <a:solidFill>
              <a:srgbClr val="DADADA"/>
            </a:solidFill>
          </a:ln>
        </p:spPr>
      </p:cxnSp>
      <p:sp>
        <p:nvSpPr>
          <p:cNvPr id="145" name="TextBox 11"/>
          <p:cNvSpPr/>
          <p:nvPr/>
        </p:nvSpPr>
        <p:spPr>
          <a:xfrm>
            <a:off x="1604797" y="281551"/>
            <a:ext cx="8039160" cy="5063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000" b="1" spc="-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Салмановское</a:t>
            </a:r>
            <a:r>
              <a:rPr lang="ru-RU" sz="3000" b="1" spc="-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СП</a:t>
            </a:r>
            <a:endParaRPr lang="ru-RU" sz="3000" b="1" strike="noStrike" spc="-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object 91"/>
          <p:cNvSpPr/>
          <p:nvPr/>
        </p:nvSpPr>
        <p:spPr>
          <a:xfrm>
            <a:off x="367920" y="-11880"/>
            <a:ext cx="439560" cy="685764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" b="20253"/>
          <a:stretch/>
        </p:blipFill>
        <p:spPr>
          <a:xfrm>
            <a:off x="921458" y="160993"/>
            <a:ext cx="983541" cy="783287"/>
          </a:xfrm>
          <a:prstGeom prst="rect">
            <a:avLst/>
          </a:prstGeom>
        </p:spPr>
      </p:pic>
      <p:sp>
        <p:nvSpPr>
          <p:cNvPr id="4" name="AutoShape 2" descr="blob:https://web.whatsapp.com/9a8aeeb8-623d-41df-b494-699e310bae8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blob:https://web.whatsapp.com/1f75c68e-fa23-41a1-9418-6918915ad1a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blob:https://web.whatsapp.com/18245c24-bd1a-448d-b1b7-79969a49e0c3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020755" y="5803318"/>
            <a:ext cx="7754197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ru-RU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AutoShape 12" descr="blob:https://web.whatsapp.com/9c4abbe7-be1e-4039-96e7-9145588867e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21459" y="1013208"/>
            <a:ext cx="97726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Tx/>
              <a:buAutoNum type="arabicPeriod"/>
            </a:pPr>
            <a:endParaRPr lang="ru-RU" sz="2000" b="1" dirty="0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722" y="1013207"/>
            <a:ext cx="3207728" cy="555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30" y="1013207"/>
            <a:ext cx="3574020" cy="555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1013208"/>
            <a:ext cx="3654300" cy="555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399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44535</TotalTime>
  <Words>47</Words>
  <Application>Microsoft Office PowerPoint</Application>
  <PresentationFormat>Произвольный</PresentationFormat>
  <Paragraphs>28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2356</cp:revision>
  <cp:lastPrinted>2024-06-05T05:20:01Z</cp:lastPrinted>
  <dcterms:created xsi:type="dcterms:W3CDTF">2020-07-08T08:34:25Z</dcterms:created>
  <dcterms:modified xsi:type="dcterms:W3CDTF">2025-07-01T07:17:58Z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23</vt:r8>
  </property>
  <property fmtid="{D5CDD505-2E9C-101B-9397-08002B2CF9AE}" pid="3" name="PresentationFormat">
    <vt:lpwstr>Произвольный</vt:lpwstr>
  </property>
  <property fmtid="{D5CDD505-2E9C-101B-9397-08002B2CF9AE}" pid="4" name="Slides">
    <vt:r8>49</vt:r8>
  </property>
</Properties>
</file>