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3AA7E7-C329-4725-A7A0-478E3ED385B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075D03-DA05-4E43-9984-D7D3CD55FDF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ов\Desktop\Новая папка\SAM_0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" y="44624"/>
            <a:ext cx="4553185" cy="3414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ванов\Desktop\Новая папка\SAM_0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ванов\Desktop\Новая папка\SAM_7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3" y="3415307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ванов\Desktop\Новая папка\SAM_06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7" y="3438383"/>
            <a:ext cx="4499991" cy="3374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92" y="2536304"/>
            <a:ext cx="8964488" cy="132474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«Весенняя неделя добра</a:t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>Акция «Ветераны живут рядом»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«Весенняя неделя добра Акция «Ветераны живут рядом»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«Весенняя неделя добра Акция «Ветераны живут рядом»</dc:title>
  <dc:creator>Иванов</dc:creator>
  <cp:lastModifiedBy>Иванов</cp:lastModifiedBy>
  <cp:revision>2</cp:revision>
  <dcterms:created xsi:type="dcterms:W3CDTF">2017-04-17T11:35:06Z</dcterms:created>
  <dcterms:modified xsi:type="dcterms:W3CDTF">2017-04-17T11:49:38Z</dcterms:modified>
</cp:coreProperties>
</file>