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20A3C-36F9-4C6D-8B6D-884FF02881A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11577-827A-4031-B31C-26456410C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54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852" y="476672"/>
            <a:ext cx="4354589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ЯЗНЫҢ МӘРХӘМӘТЛЕЛЕК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АТНАЛЫГЫ</a:t>
            </a:r>
          </a:p>
          <a:p>
            <a:pPr algn="ctr"/>
            <a:r>
              <a:rPr lang="tt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(15.04.17-25.04.17)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88640"/>
            <a:ext cx="7419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dirty="0" smtClean="0">
                <a:solidFill>
                  <a:srgbClr val="7030A0"/>
                </a:solidFill>
              </a:rPr>
              <a:t>МББУ “ИСКЕ САЛМАН ТӨП ГОМУМИ БЕЛЕМ БИРҮ МӘКТӘБЕ”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611" y="1857367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dirty="0" smtClean="0">
                <a:solidFill>
                  <a:srgbClr val="00B050"/>
                </a:solidFill>
              </a:rPr>
              <a:t>22.04.17-Халыкара Җир көне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5" y="2564904"/>
            <a:ext cx="7656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>
                <a:solidFill>
                  <a:srgbClr val="0070C0"/>
                </a:solidFill>
              </a:rPr>
              <a:t>Халыкара Җир көне уңаеннан  укучылар мәктәп яны  тирәсен чистарттылар.</a:t>
            </a:r>
          </a:p>
          <a:p>
            <a:r>
              <a:rPr lang="tt-RU" dirty="0" smtClean="0">
                <a:solidFill>
                  <a:srgbClr val="0070C0"/>
                </a:solidFill>
              </a:rPr>
              <a:t>Бу эштә 20 укучы, 10 укытучы катнашты.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61629"/>
            <a:ext cx="2286000" cy="260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J:\DCIM\.thumbnails\14928703630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45024"/>
            <a:ext cx="2286000" cy="26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:\DCIM\.thumbnails\149287039887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441" y="3645024"/>
            <a:ext cx="2286000" cy="26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6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err="1" smtClean="0">
                <a:solidFill>
                  <a:srgbClr val="0070C0"/>
                </a:solidFill>
              </a:rPr>
              <a:t>Китапхан</a:t>
            </a:r>
            <a:r>
              <a:rPr lang="tt-RU" sz="1600" dirty="0" smtClean="0">
                <a:solidFill>
                  <a:srgbClr val="0070C0"/>
                </a:solidFill>
              </a:rPr>
              <a:t>әче Гарипова Г.С., укытучы Хәлиулина Р.Г. җитәкчелегендә</a:t>
            </a:r>
            <a:br>
              <a:rPr lang="tt-RU" sz="1600" dirty="0" smtClean="0">
                <a:solidFill>
                  <a:srgbClr val="0070C0"/>
                </a:solidFill>
              </a:rPr>
            </a:br>
            <a:r>
              <a:rPr lang="tt-RU" sz="1600" dirty="0" smtClean="0">
                <a:solidFill>
                  <a:srgbClr val="0070C0"/>
                </a:solidFill>
              </a:rPr>
              <a:t>“Җир-анабыз”исеме астында тәрбия сәгате үтте. Катнашты 16 укучы.</a:t>
            </a:r>
            <a:endParaRPr lang="ru-RU" sz="16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875" y="1600200"/>
            <a:ext cx="59282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0425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48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Китапханәче Гарипова Г.С., укытучы Хәлиулина Р.Г. җитәкчелегендә “Җир-анабыз”исеме астында тәрбия сәгате үтте. Катнашты 16 укучы.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 Салман</dc:title>
  <dc:creator>Админ</dc:creator>
  <cp:lastModifiedBy>Админ</cp:lastModifiedBy>
  <cp:revision>25</cp:revision>
  <dcterms:created xsi:type="dcterms:W3CDTF">2015-04-20T06:35:48Z</dcterms:created>
  <dcterms:modified xsi:type="dcterms:W3CDTF">2017-04-23T20:12:55Z</dcterms:modified>
</cp:coreProperties>
</file>